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31_B9B181E2.xml" ContentType="application/vnd.ms-powerpoint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660" r:id="rId2"/>
    <p:sldMasterId id="2147483672" r:id="rId3"/>
    <p:sldMasterId id="2147483648" r:id="rId4"/>
  </p:sldMasterIdLst>
  <p:notesMasterIdLst>
    <p:notesMasterId r:id="rId25"/>
  </p:notesMasterIdLst>
  <p:sldIdLst>
    <p:sldId id="268" r:id="rId5"/>
    <p:sldId id="318" r:id="rId6"/>
    <p:sldId id="305" r:id="rId7"/>
    <p:sldId id="343" r:id="rId8"/>
    <p:sldId id="302" r:id="rId9"/>
    <p:sldId id="330" r:id="rId10"/>
    <p:sldId id="349" r:id="rId11"/>
    <p:sldId id="345" r:id="rId12"/>
    <p:sldId id="336" r:id="rId13"/>
    <p:sldId id="337" r:id="rId14"/>
    <p:sldId id="338" r:id="rId15"/>
    <p:sldId id="346" r:id="rId16"/>
    <p:sldId id="359" r:id="rId17"/>
    <p:sldId id="358" r:id="rId18"/>
    <p:sldId id="347" r:id="rId19"/>
    <p:sldId id="348" r:id="rId20"/>
    <p:sldId id="299" r:id="rId21"/>
    <p:sldId id="333" r:id="rId22"/>
    <p:sldId id="334" r:id="rId23"/>
    <p:sldId id="34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F724D0E-1DFB-819F-56B8-D98A31542646}" name="Rathi, Jonika (Energy)" initials="JR" userId="S::Jonika.Rathi@energy.virginia.gov::1e639069-5d6b-42ae-8d9a-e82ba996db6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921525-030F-8302-6A26-E05C3834C61F}" v="117" dt="2025-02-28T15:19:40.042"/>
    <p1510:client id="{237C8B8A-D29F-62E3-B800-644903E42F59}" v="626" dt="2025-02-28T17:29:47.365"/>
    <p1510:client id="{7A4BABCA-93E8-DF89-330F-748422AC7113}" v="519" dt="2025-02-27T19:28:29.236"/>
    <p1510:client id="{7B0E6072-3D04-46E8-4C4F-E6AAC1BA48AA}" v="15" dt="2025-03-01T00:04:43.849"/>
    <p1510:client id="{F6F3485A-DFCE-3ADA-DBFA-F5D3A39468CA}" v="1242" dt="2025-02-28T02:18:44.3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thi, Jonika (Energy)" userId="S::jonika.rathi@energy.virginia.gov::1e639069-5d6b-42ae-8d9a-e82ba996db6e" providerId="AD" clId="Web-{1F8B8C4C-CCED-86B2-F2D4-8B8AD0CDDC97}"/>
    <pc:docChg chg="modSld">
      <pc:chgData name="Rathi, Jonika (Energy)" userId="S::jonika.rathi@energy.virginia.gov::1e639069-5d6b-42ae-8d9a-e82ba996db6e" providerId="AD" clId="Web-{1F8B8C4C-CCED-86B2-F2D4-8B8AD0CDDC97}" dt="2025-01-16T18:58:17.273" v="4" actId="1076"/>
      <pc:docMkLst>
        <pc:docMk/>
      </pc:docMkLst>
      <pc:sldChg chg="addSp delSp modSp">
        <pc:chgData name="Rathi, Jonika (Energy)" userId="S::jonika.rathi@energy.virginia.gov::1e639069-5d6b-42ae-8d9a-e82ba996db6e" providerId="AD" clId="Web-{1F8B8C4C-CCED-86B2-F2D4-8B8AD0CDDC97}" dt="2025-01-16T18:58:17.273" v="4" actId="1076"/>
        <pc:sldMkLst>
          <pc:docMk/>
          <pc:sldMk cId="2838997249" sldId="334"/>
        </pc:sldMkLst>
      </pc:sldChg>
    </pc:docChg>
  </pc:docChgLst>
  <pc:docChgLst>
    <pc:chgData name="Rathi, Jonika (Energy)" userId="S::jonika.rathi@energy.virginia.gov::1e639069-5d6b-42ae-8d9a-e82ba996db6e" providerId="AD" clId="Web-{E71EEB3C-2EA0-9729-0FC3-ED15529C2F0C}"/>
    <pc:docChg chg="modSld">
      <pc:chgData name="Rathi, Jonika (Energy)" userId="S::jonika.rathi@energy.virginia.gov::1e639069-5d6b-42ae-8d9a-e82ba996db6e" providerId="AD" clId="Web-{E71EEB3C-2EA0-9729-0FC3-ED15529C2F0C}" dt="2025-02-25T00:23:23.500" v="1" actId="20577"/>
      <pc:docMkLst>
        <pc:docMk/>
      </pc:docMkLst>
      <pc:sldChg chg="modSp">
        <pc:chgData name="Rathi, Jonika (Energy)" userId="S::jonika.rathi@energy.virginia.gov::1e639069-5d6b-42ae-8d9a-e82ba996db6e" providerId="AD" clId="Web-{E71EEB3C-2EA0-9729-0FC3-ED15529C2F0C}" dt="2025-02-25T00:23:23.500" v="1" actId="20577"/>
        <pc:sldMkLst>
          <pc:docMk/>
          <pc:sldMk cId="286645737" sldId="268"/>
        </pc:sldMkLst>
        <pc:spChg chg="mod">
          <ac:chgData name="Rathi, Jonika (Energy)" userId="S::jonika.rathi@energy.virginia.gov::1e639069-5d6b-42ae-8d9a-e82ba996db6e" providerId="AD" clId="Web-{E71EEB3C-2EA0-9729-0FC3-ED15529C2F0C}" dt="2025-02-25T00:23:23.500" v="1" actId="20577"/>
          <ac:spMkLst>
            <pc:docMk/>
            <pc:sldMk cId="286645737" sldId="268"/>
            <ac:spMk id="12" creationId="{5B7B9A78-64C1-BF08-34C0-ECFC03AC20B7}"/>
          </ac:spMkLst>
        </pc:spChg>
      </pc:sldChg>
    </pc:docChg>
  </pc:docChgLst>
  <pc:docChgLst>
    <pc:chgData name="Corkey, Larry (Energy)" userId="S::larry.corkey@energy.virginia.gov::214dfc68-2b47-427a-b6f9-53729ab23e9d" providerId="AD" clId="Web-{8A504A59-2338-9966-2FAF-E822CF141B27}"/>
    <pc:docChg chg="addSld delSld modSld sldOrd">
      <pc:chgData name="Corkey, Larry (Energy)" userId="S::larry.corkey@energy.virginia.gov::214dfc68-2b47-427a-b6f9-53729ab23e9d" providerId="AD" clId="Web-{8A504A59-2338-9966-2FAF-E822CF141B27}" dt="2024-12-19T22:52:10.946" v="354" actId="20577"/>
      <pc:docMkLst>
        <pc:docMk/>
      </pc:docMkLst>
      <pc:sldChg chg="ord">
        <pc:chgData name="Corkey, Larry (Energy)" userId="S::larry.corkey@energy.virginia.gov::214dfc68-2b47-427a-b6f9-53729ab23e9d" providerId="AD" clId="Web-{8A504A59-2338-9966-2FAF-E822CF141B27}" dt="2024-12-19T22:47:09.458" v="207"/>
        <pc:sldMkLst>
          <pc:docMk/>
          <pc:sldMk cId="1967024680" sldId="299"/>
        </pc:sldMkLst>
      </pc:sldChg>
      <pc:sldChg chg="modSp">
        <pc:chgData name="Corkey, Larry (Energy)" userId="S::larry.corkey@energy.virginia.gov::214dfc68-2b47-427a-b6f9-53729ab23e9d" providerId="AD" clId="Web-{8A504A59-2338-9966-2FAF-E822CF141B27}" dt="2024-12-19T20:25:31.810" v="23" actId="20577"/>
        <pc:sldMkLst>
          <pc:docMk/>
          <pc:sldMk cId="3115418082" sldId="305"/>
        </pc:sldMkLst>
        <pc:spChg chg="mod">
          <ac:chgData name="Corkey, Larry (Energy)" userId="S::larry.corkey@energy.virginia.gov::214dfc68-2b47-427a-b6f9-53729ab23e9d" providerId="AD" clId="Web-{8A504A59-2338-9966-2FAF-E822CF141B27}" dt="2024-12-19T20:25:31.810" v="23" actId="20577"/>
          <ac:spMkLst>
            <pc:docMk/>
            <pc:sldMk cId="3115418082" sldId="305"/>
            <ac:spMk id="9" creationId="{601A02EE-6101-440D-34B3-E26C5399D53D}"/>
          </ac:spMkLst>
        </pc:spChg>
      </pc:sldChg>
      <pc:sldChg chg="modSp ord">
        <pc:chgData name="Corkey, Larry (Energy)" userId="S::larry.corkey@energy.virginia.gov::214dfc68-2b47-427a-b6f9-53729ab23e9d" providerId="AD" clId="Web-{8A504A59-2338-9966-2FAF-E822CF141B27}" dt="2024-12-19T22:43:40.378" v="204" actId="20577"/>
        <pc:sldMkLst>
          <pc:docMk/>
          <pc:sldMk cId="3936758381" sldId="307"/>
        </pc:sldMkLst>
        <pc:spChg chg="mod">
          <ac:chgData name="Corkey, Larry (Energy)" userId="S::larry.corkey@energy.virginia.gov::214dfc68-2b47-427a-b6f9-53729ab23e9d" providerId="AD" clId="Web-{8A504A59-2338-9966-2FAF-E822CF141B27}" dt="2024-12-19T22:40:33.891" v="95" actId="20577"/>
          <ac:spMkLst>
            <pc:docMk/>
            <pc:sldMk cId="3936758381" sldId="307"/>
            <ac:spMk id="4" creationId="{E80228E9-6F68-10E5-32CF-B24DB5823B34}"/>
          </ac:spMkLst>
        </pc:spChg>
        <pc:spChg chg="mod">
          <ac:chgData name="Corkey, Larry (Energy)" userId="S::larry.corkey@energy.virginia.gov::214dfc68-2b47-427a-b6f9-53729ab23e9d" providerId="AD" clId="Web-{8A504A59-2338-9966-2FAF-E822CF141B27}" dt="2024-12-19T22:43:40.378" v="204" actId="20577"/>
          <ac:spMkLst>
            <pc:docMk/>
            <pc:sldMk cId="3936758381" sldId="307"/>
            <ac:spMk id="5" creationId="{AEB56DE8-4B73-6BB4-EBA7-4B4A446B991B}"/>
          </ac:spMkLst>
        </pc:spChg>
      </pc:sldChg>
      <pc:sldChg chg="modSp">
        <pc:chgData name="Corkey, Larry (Energy)" userId="S::larry.corkey@energy.virginia.gov::214dfc68-2b47-427a-b6f9-53729ab23e9d" providerId="AD" clId="Web-{8A504A59-2338-9966-2FAF-E822CF141B27}" dt="2024-12-19T20:57:30.316" v="42" actId="20577"/>
        <pc:sldMkLst>
          <pc:docMk/>
          <pc:sldMk cId="1518213969" sldId="308"/>
        </pc:sldMkLst>
      </pc:sldChg>
      <pc:sldChg chg="del">
        <pc:chgData name="Corkey, Larry (Energy)" userId="S::larry.corkey@energy.virginia.gov::214dfc68-2b47-427a-b6f9-53729ab23e9d" providerId="AD" clId="Web-{8A504A59-2338-9966-2FAF-E822CF141B27}" dt="2024-12-19T20:21:28.951" v="0"/>
        <pc:sldMkLst>
          <pc:docMk/>
          <pc:sldMk cId="3685234327" sldId="309"/>
        </pc:sldMkLst>
      </pc:sldChg>
      <pc:sldChg chg="ord">
        <pc:chgData name="Corkey, Larry (Energy)" userId="S::larry.corkey@energy.virginia.gov::214dfc68-2b47-427a-b6f9-53729ab23e9d" providerId="AD" clId="Web-{8A504A59-2338-9966-2FAF-E822CF141B27}" dt="2024-12-19T22:47:23.239" v="208"/>
        <pc:sldMkLst>
          <pc:docMk/>
          <pc:sldMk cId="1577231442" sldId="314"/>
        </pc:sldMkLst>
      </pc:sldChg>
      <pc:sldChg chg="modSp">
        <pc:chgData name="Corkey, Larry (Energy)" userId="S::larry.corkey@energy.virginia.gov::214dfc68-2b47-427a-b6f9-53729ab23e9d" providerId="AD" clId="Web-{8A504A59-2338-9966-2FAF-E822CF141B27}" dt="2024-12-19T22:19:27.204" v="47" actId="20577"/>
        <pc:sldMkLst>
          <pc:docMk/>
          <pc:sldMk cId="3592559211" sldId="318"/>
        </pc:sldMkLst>
        <pc:spChg chg="mod">
          <ac:chgData name="Corkey, Larry (Energy)" userId="S::larry.corkey@energy.virginia.gov::214dfc68-2b47-427a-b6f9-53729ab23e9d" providerId="AD" clId="Web-{8A504A59-2338-9966-2FAF-E822CF141B27}" dt="2024-12-19T20:25:46.232" v="26" actId="20577"/>
          <ac:spMkLst>
            <pc:docMk/>
            <pc:sldMk cId="3592559211" sldId="318"/>
            <ac:spMk id="9" creationId="{601A02EE-6101-440D-34B3-E26C5399D53D}"/>
          </ac:spMkLst>
        </pc:spChg>
        <pc:spChg chg="mod">
          <ac:chgData name="Corkey, Larry (Energy)" userId="S::larry.corkey@energy.virginia.gov::214dfc68-2b47-427a-b6f9-53729ab23e9d" providerId="AD" clId="Web-{8A504A59-2338-9966-2FAF-E822CF141B27}" dt="2024-12-19T22:19:27.204" v="47" actId="20577"/>
          <ac:spMkLst>
            <pc:docMk/>
            <pc:sldMk cId="3592559211" sldId="318"/>
            <ac:spMk id="10" creationId="{FB59655F-2917-B3D8-F13B-06C6BEA66B15}"/>
          </ac:spMkLst>
        </pc:spChg>
      </pc:sldChg>
      <pc:sldChg chg="modSp">
        <pc:chgData name="Corkey, Larry (Energy)" userId="S::larry.corkey@energy.virginia.gov::214dfc68-2b47-427a-b6f9-53729ab23e9d" providerId="AD" clId="Web-{8A504A59-2338-9966-2FAF-E822CF141B27}" dt="2024-12-19T22:19:58.095" v="74" actId="1076"/>
        <pc:sldMkLst>
          <pc:docMk/>
          <pc:sldMk cId="2347062684" sldId="320"/>
        </pc:sldMkLst>
      </pc:sldChg>
      <pc:sldChg chg="modSp del">
        <pc:chgData name="Corkey, Larry (Energy)" userId="S::larry.corkey@energy.virginia.gov::214dfc68-2b47-427a-b6f9-53729ab23e9d" providerId="AD" clId="Web-{8A504A59-2338-9966-2FAF-E822CF141B27}" dt="2024-12-19T22:48:11.787" v="216"/>
        <pc:sldMkLst>
          <pc:docMk/>
          <pc:sldMk cId="2013626393" sldId="326"/>
        </pc:sldMkLst>
      </pc:sldChg>
      <pc:sldChg chg="ord">
        <pc:chgData name="Corkey, Larry (Energy)" userId="S::larry.corkey@energy.virginia.gov::214dfc68-2b47-427a-b6f9-53729ab23e9d" providerId="AD" clId="Web-{8A504A59-2338-9966-2FAF-E822CF141B27}" dt="2024-12-19T22:30:48.978" v="76"/>
        <pc:sldMkLst>
          <pc:docMk/>
          <pc:sldMk cId="3914196436" sldId="328"/>
        </pc:sldMkLst>
      </pc:sldChg>
      <pc:sldChg chg="ord">
        <pc:chgData name="Corkey, Larry (Energy)" userId="S::larry.corkey@energy.virginia.gov::214dfc68-2b47-427a-b6f9-53729ab23e9d" providerId="AD" clId="Web-{8A504A59-2338-9966-2FAF-E822CF141B27}" dt="2024-12-19T22:30:52.103" v="77"/>
        <pc:sldMkLst>
          <pc:docMk/>
          <pc:sldMk cId="2373466348" sldId="329"/>
        </pc:sldMkLst>
      </pc:sldChg>
      <pc:sldChg chg="add replId">
        <pc:chgData name="Corkey, Larry (Energy)" userId="S::larry.corkey@energy.virginia.gov::214dfc68-2b47-427a-b6f9-53729ab23e9d" providerId="AD" clId="Web-{8A504A59-2338-9966-2FAF-E822CF141B27}" dt="2024-12-19T22:40:17.844" v="78"/>
        <pc:sldMkLst>
          <pc:docMk/>
          <pc:sldMk cId="2560372793" sldId="331"/>
        </pc:sldMkLst>
      </pc:sldChg>
      <pc:sldChg chg="new del">
        <pc:chgData name="Corkey, Larry (Energy)" userId="S::larry.corkey@energy.virginia.gov::214dfc68-2b47-427a-b6f9-53729ab23e9d" providerId="AD" clId="Web-{8A504A59-2338-9966-2FAF-E822CF141B27}" dt="2024-12-19T22:47:43.240" v="210"/>
        <pc:sldMkLst>
          <pc:docMk/>
          <pc:sldMk cId="92339320" sldId="332"/>
        </pc:sldMkLst>
      </pc:sldChg>
      <pc:sldChg chg="add replId">
        <pc:chgData name="Corkey, Larry (Energy)" userId="S::larry.corkey@energy.virginia.gov::214dfc68-2b47-427a-b6f9-53729ab23e9d" providerId="AD" clId="Web-{8A504A59-2338-9966-2FAF-E822CF141B27}" dt="2024-12-19T22:47:55.459" v="211"/>
        <pc:sldMkLst>
          <pc:docMk/>
          <pc:sldMk cId="1482304177" sldId="332"/>
        </pc:sldMkLst>
      </pc:sldChg>
      <pc:sldChg chg="modSp add replId">
        <pc:chgData name="Corkey, Larry (Energy)" userId="S::larry.corkey@energy.virginia.gov::214dfc68-2b47-427a-b6f9-53729ab23e9d" providerId="AD" clId="Web-{8A504A59-2338-9966-2FAF-E822CF141B27}" dt="2024-12-19T22:52:10.946" v="354" actId="20577"/>
        <pc:sldMkLst>
          <pc:docMk/>
          <pc:sldMk cId="1837418332" sldId="333"/>
        </pc:sldMkLst>
        <pc:spChg chg="mod">
          <ac:chgData name="Corkey, Larry (Energy)" userId="S::larry.corkey@energy.virginia.gov::214dfc68-2b47-427a-b6f9-53729ab23e9d" providerId="AD" clId="Web-{8A504A59-2338-9966-2FAF-E822CF141B27}" dt="2024-12-19T22:48:16.584" v="217" actId="20577"/>
          <ac:spMkLst>
            <pc:docMk/>
            <pc:sldMk cId="1837418332" sldId="333"/>
            <ac:spMk id="4" creationId="{E80228E9-6F68-10E5-32CF-B24DB5823B34}"/>
          </ac:spMkLst>
        </pc:spChg>
        <pc:spChg chg="mod">
          <ac:chgData name="Corkey, Larry (Energy)" userId="S::larry.corkey@energy.virginia.gov::214dfc68-2b47-427a-b6f9-53729ab23e9d" providerId="AD" clId="Web-{8A504A59-2338-9966-2FAF-E822CF141B27}" dt="2024-12-19T22:52:10.946" v="354" actId="20577"/>
          <ac:spMkLst>
            <pc:docMk/>
            <pc:sldMk cId="1837418332" sldId="333"/>
            <ac:spMk id="6" creationId="{76320040-6BDF-0F7B-63C0-63D3EB7A070F}"/>
          </ac:spMkLst>
        </pc:spChg>
      </pc:sldChg>
    </pc:docChg>
  </pc:docChgLst>
  <pc:docChgLst>
    <pc:chgData name="Corkey, Larry (Energy)" userId="S::larry.corkey@energy.virginia.gov::214dfc68-2b47-427a-b6f9-53729ab23e9d" providerId="AD" clId="Web-{AB01BD2E-874F-0B7C-7DB6-0405AE90EC09}"/>
    <pc:docChg chg="sldOrd">
      <pc:chgData name="Corkey, Larry (Energy)" userId="S::larry.corkey@energy.virginia.gov::214dfc68-2b47-427a-b6f9-53729ab23e9d" providerId="AD" clId="Web-{AB01BD2E-874F-0B7C-7DB6-0405AE90EC09}" dt="2024-12-20T13:30:58.944" v="2"/>
      <pc:docMkLst>
        <pc:docMk/>
      </pc:docMkLst>
      <pc:sldChg chg="ord">
        <pc:chgData name="Corkey, Larry (Energy)" userId="S::larry.corkey@energy.virginia.gov::214dfc68-2b47-427a-b6f9-53729ab23e9d" providerId="AD" clId="Web-{AB01BD2E-874F-0B7C-7DB6-0405AE90EC09}" dt="2024-12-20T13:30:58.944" v="2"/>
        <pc:sldMkLst>
          <pc:docMk/>
          <pc:sldMk cId="2517847405" sldId="327"/>
        </pc:sldMkLst>
      </pc:sldChg>
    </pc:docChg>
  </pc:docChgLst>
  <pc:docChgLst>
    <pc:chgData name="Rathi, Jonika (Energy)" userId="S::jonika.rathi@energy.virginia.gov::1e639069-5d6b-42ae-8d9a-e82ba996db6e" providerId="AD" clId="Web-{49980DC0-3C09-55C7-87CE-73BE60E8AEDE}"/>
    <pc:docChg chg="modSld sldOrd">
      <pc:chgData name="Rathi, Jonika (Energy)" userId="S::jonika.rathi@energy.virginia.gov::1e639069-5d6b-42ae-8d9a-e82ba996db6e" providerId="AD" clId="Web-{49980DC0-3C09-55C7-87CE-73BE60E8AEDE}" dt="2024-12-20T05:37:49.571" v="6"/>
      <pc:docMkLst>
        <pc:docMk/>
      </pc:docMkLst>
      <pc:sldChg chg="addSp delSp modSp ord">
        <pc:chgData name="Rathi, Jonika (Energy)" userId="S::jonika.rathi@energy.virginia.gov::1e639069-5d6b-42ae-8d9a-e82ba996db6e" providerId="AD" clId="Web-{49980DC0-3C09-55C7-87CE-73BE60E8AEDE}" dt="2024-12-20T05:37:47.149" v="5"/>
        <pc:sldMkLst>
          <pc:docMk/>
          <pc:sldMk cId="2517847405" sldId="327"/>
        </pc:sldMkLst>
      </pc:sldChg>
      <pc:sldChg chg="ord">
        <pc:chgData name="Rathi, Jonika (Energy)" userId="S::jonika.rathi@energy.virginia.gov::1e639069-5d6b-42ae-8d9a-e82ba996db6e" providerId="AD" clId="Web-{49980DC0-3C09-55C7-87CE-73BE60E8AEDE}" dt="2024-12-20T05:37:49.571" v="6"/>
        <pc:sldMkLst>
          <pc:docMk/>
          <pc:sldMk cId="1482304177" sldId="332"/>
        </pc:sldMkLst>
      </pc:sldChg>
    </pc:docChg>
  </pc:docChgLst>
  <pc:docChgLst>
    <pc:chgData name="Rathi, Jonika (Energy)" userId="S::jonika.rathi@energy.virginia.gov::1e639069-5d6b-42ae-8d9a-e82ba996db6e" providerId="AD" clId="Web-{54062FD3-E87A-9FB0-5EFA-BC60BC8CAF74}"/>
    <pc:docChg chg="modSld">
      <pc:chgData name="Rathi, Jonika (Energy)" userId="S::jonika.rathi@energy.virginia.gov::1e639069-5d6b-42ae-8d9a-e82ba996db6e" providerId="AD" clId="Web-{54062FD3-E87A-9FB0-5EFA-BC60BC8CAF74}" dt="2025-01-17T17:53:05.665" v="3" actId="20577"/>
      <pc:docMkLst>
        <pc:docMk/>
      </pc:docMkLst>
      <pc:sldChg chg="modSp">
        <pc:chgData name="Rathi, Jonika (Energy)" userId="S::jonika.rathi@energy.virginia.gov::1e639069-5d6b-42ae-8d9a-e82ba996db6e" providerId="AD" clId="Web-{54062FD3-E87A-9FB0-5EFA-BC60BC8CAF74}" dt="2025-01-17T17:53:05.665" v="3" actId="20577"/>
        <pc:sldMkLst>
          <pc:docMk/>
          <pc:sldMk cId="1837418332" sldId="333"/>
        </pc:sldMkLst>
        <pc:spChg chg="mod">
          <ac:chgData name="Rathi, Jonika (Energy)" userId="S::jonika.rathi@energy.virginia.gov::1e639069-5d6b-42ae-8d9a-e82ba996db6e" providerId="AD" clId="Web-{54062FD3-E87A-9FB0-5EFA-BC60BC8CAF74}" dt="2025-01-17T17:53:05.665" v="3" actId="20577"/>
          <ac:spMkLst>
            <pc:docMk/>
            <pc:sldMk cId="1837418332" sldId="333"/>
            <ac:spMk id="6" creationId="{76320040-6BDF-0F7B-63C0-63D3EB7A070F}"/>
          </ac:spMkLst>
        </pc:spChg>
      </pc:sldChg>
    </pc:docChg>
  </pc:docChgLst>
  <pc:docChgLst>
    <pc:chgData name="Corkey, Larry (Energy)" userId="S::larry.corkey@energy.virginia.gov::214dfc68-2b47-427a-b6f9-53729ab23e9d" providerId="AD" clId="Web-{237C8B8A-D29F-62E3-B800-644903E42F59}"/>
    <pc:docChg chg="addSld delSld modSld sldOrd">
      <pc:chgData name="Corkey, Larry (Energy)" userId="S::larry.corkey@energy.virginia.gov::214dfc68-2b47-427a-b6f9-53729ab23e9d" providerId="AD" clId="Web-{237C8B8A-D29F-62E3-B800-644903E42F59}" dt="2025-02-28T17:29:47.365" v="350"/>
      <pc:docMkLst>
        <pc:docMk/>
      </pc:docMkLst>
      <pc:sldChg chg="modSp">
        <pc:chgData name="Corkey, Larry (Energy)" userId="S::larry.corkey@energy.virginia.gov::214dfc68-2b47-427a-b6f9-53729ab23e9d" providerId="AD" clId="Web-{237C8B8A-D29F-62E3-B800-644903E42F59}" dt="2025-02-28T17:22:32.366" v="302" actId="20577"/>
        <pc:sldMkLst>
          <pc:docMk/>
          <pc:sldMk cId="3115418082" sldId="305"/>
        </pc:sldMkLst>
        <pc:spChg chg="mod">
          <ac:chgData name="Corkey, Larry (Energy)" userId="S::larry.corkey@energy.virginia.gov::214dfc68-2b47-427a-b6f9-53729ab23e9d" providerId="AD" clId="Web-{237C8B8A-D29F-62E3-B800-644903E42F59}" dt="2025-02-28T17:22:32.366" v="302" actId="20577"/>
          <ac:spMkLst>
            <pc:docMk/>
            <pc:sldMk cId="3115418082" sldId="305"/>
            <ac:spMk id="9" creationId="{601A02EE-6101-440D-34B3-E26C5399D53D}"/>
          </ac:spMkLst>
        </pc:spChg>
      </pc:sldChg>
      <pc:sldChg chg="del">
        <pc:chgData name="Corkey, Larry (Energy)" userId="S::larry.corkey@energy.virginia.gov::214dfc68-2b47-427a-b6f9-53729ab23e9d" providerId="AD" clId="Web-{237C8B8A-D29F-62E3-B800-644903E42F59}" dt="2025-02-28T14:17:21.370" v="91"/>
        <pc:sldMkLst>
          <pc:docMk/>
          <pc:sldMk cId="3936758381" sldId="307"/>
        </pc:sldMkLst>
      </pc:sldChg>
      <pc:sldChg chg="modSp">
        <pc:chgData name="Corkey, Larry (Energy)" userId="S::larry.corkey@energy.virginia.gov::214dfc68-2b47-427a-b6f9-53729ab23e9d" providerId="AD" clId="Web-{237C8B8A-D29F-62E3-B800-644903E42F59}" dt="2025-02-28T14:11:57.287" v="14" actId="20577"/>
        <pc:sldMkLst>
          <pc:docMk/>
          <pc:sldMk cId="1837418332" sldId="333"/>
        </pc:sldMkLst>
        <pc:spChg chg="mod">
          <ac:chgData name="Corkey, Larry (Energy)" userId="S::larry.corkey@energy.virginia.gov::214dfc68-2b47-427a-b6f9-53729ab23e9d" providerId="AD" clId="Web-{237C8B8A-D29F-62E3-B800-644903E42F59}" dt="2025-02-28T14:11:57.287" v="14" actId="20577"/>
          <ac:spMkLst>
            <pc:docMk/>
            <pc:sldMk cId="1837418332" sldId="333"/>
            <ac:spMk id="6" creationId="{76320040-6BDF-0F7B-63C0-63D3EB7A070F}"/>
          </ac:spMkLst>
        </pc:spChg>
      </pc:sldChg>
      <pc:sldChg chg="modSp ord">
        <pc:chgData name="Corkey, Larry (Energy)" userId="S::larry.corkey@energy.virginia.gov::214dfc68-2b47-427a-b6f9-53729ab23e9d" providerId="AD" clId="Web-{237C8B8A-D29F-62E3-B800-644903E42F59}" dt="2025-02-28T17:29:47.365" v="350"/>
        <pc:sldMkLst>
          <pc:docMk/>
          <pc:sldMk cId="3555632203" sldId="336"/>
        </pc:sldMkLst>
        <pc:spChg chg="mod">
          <ac:chgData name="Corkey, Larry (Energy)" userId="S::larry.corkey@energy.virginia.gov::214dfc68-2b47-427a-b6f9-53729ab23e9d" providerId="AD" clId="Web-{237C8B8A-D29F-62E3-B800-644903E42F59}" dt="2025-02-28T14:13:01.382" v="32" actId="20577"/>
          <ac:spMkLst>
            <pc:docMk/>
            <pc:sldMk cId="3555632203" sldId="336"/>
            <ac:spMk id="4" creationId="{0CDB4C65-5523-25B1-DB5F-40DED1463A03}"/>
          </ac:spMkLst>
        </pc:spChg>
      </pc:sldChg>
      <pc:sldChg chg="del">
        <pc:chgData name="Corkey, Larry (Energy)" userId="S::larry.corkey@energy.virginia.gov::214dfc68-2b47-427a-b6f9-53729ab23e9d" providerId="AD" clId="Web-{237C8B8A-D29F-62E3-B800-644903E42F59}" dt="2025-02-28T17:21:10.991" v="299"/>
        <pc:sldMkLst>
          <pc:docMk/>
          <pc:sldMk cId="2549177004" sldId="339"/>
        </pc:sldMkLst>
      </pc:sldChg>
      <pc:sldChg chg="del">
        <pc:chgData name="Corkey, Larry (Energy)" userId="S::larry.corkey@energy.virginia.gov::214dfc68-2b47-427a-b6f9-53729ab23e9d" providerId="AD" clId="Web-{237C8B8A-D29F-62E3-B800-644903E42F59}" dt="2025-02-28T17:21:09.834" v="298"/>
        <pc:sldMkLst>
          <pc:docMk/>
          <pc:sldMk cId="3077142156" sldId="340"/>
        </pc:sldMkLst>
      </pc:sldChg>
      <pc:sldChg chg="del">
        <pc:chgData name="Corkey, Larry (Energy)" userId="S::larry.corkey@energy.virginia.gov::214dfc68-2b47-427a-b6f9-53729ab23e9d" providerId="AD" clId="Web-{237C8B8A-D29F-62E3-B800-644903E42F59}" dt="2025-02-28T14:17:34.839" v="92"/>
        <pc:sldMkLst>
          <pc:docMk/>
          <pc:sldMk cId="3875472481" sldId="341"/>
        </pc:sldMkLst>
      </pc:sldChg>
      <pc:sldChg chg="del">
        <pc:chgData name="Corkey, Larry (Energy)" userId="S::larry.corkey@energy.virginia.gov::214dfc68-2b47-427a-b6f9-53729ab23e9d" providerId="AD" clId="Web-{237C8B8A-D29F-62E3-B800-644903E42F59}" dt="2025-02-28T14:17:38.245" v="93"/>
        <pc:sldMkLst>
          <pc:docMk/>
          <pc:sldMk cId="3846294779" sldId="342"/>
        </pc:sldMkLst>
      </pc:sldChg>
      <pc:sldChg chg="modSp">
        <pc:chgData name="Corkey, Larry (Energy)" userId="S::larry.corkey@energy.virginia.gov::214dfc68-2b47-427a-b6f9-53729ab23e9d" providerId="AD" clId="Web-{237C8B8A-D29F-62E3-B800-644903E42F59}" dt="2025-02-28T17:18:13.788" v="248" actId="20577"/>
        <pc:sldMkLst>
          <pc:docMk/>
          <pc:sldMk cId="3479145760" sldId="343"/>
        </pc:sldMkLst>
        <pc:spChg chg="mod">
          <ac:chgData name="Corkey, Larry (Energy)" userId="S::larry.corkey@energy.virginia.gov::214dfc68-2b47-427a-b6f9-53729ab23e9d" providerId="AD" clId="Web-{237C8B8A-D29F-62E3-B800-644903E42F59}" dt="2025-02-28T17:18:13.788" v="248" actId="20577"/>
          <ac:spMkLst>
            <pc:docMk/>
            <pc:sldMk cId="3479145760" sldId="343"/>
            <ac:spMk id="9" creationId="{DE37F917-6342-C8E7-C92D-92C386816045}"/>
          </ac:spMkLst>
        </pc:spChg>
      </pc:sldChg>
      <pc:sldChg chg="modSp">
        <pc:chgData name="Corkey, Larry (Energy)" userId="S::larry.corkey@energy.virginia.gov::214dfc68-2b47-427a-b6f9-53729ab23e9d" providerId="AD" clId="Web-{237C8B8A-D29F-62E3-B800-644903E42F59}" dt="2025-02-28T17:28:08.881" v="349" actId="20577"/>
        <pc:sldMkLst>
          <pc:docMk/>
          <pc:sldMk cId="2768544417" sldId="345"/>
        </pc:sldMkLst>
        <pc:spChg chg="mod">
          <ac:chgData name="Corkey, Larry (Energy)" userId="S::larry.corkey@energy.virginia.gov::214dfc68-2b47-427a-b6f9-53729ab23e9d" providerId="AD" clId="Web-{237C8B8A-D29F-62E3-B800-644903E42F59}" dt="2025-02-28T17:28:08.881" v="349" actId="20577"/>
          <ac:spMkLst>
            <pc:docMk/>
            <pc:sldMk cId="2768544417" sldId="345"/>
            <ac:spMk id="5" creationId="{77F3924D-AE1D-7CC8-C56D-21B3319A0823}"/>
          </ac:spMkLst>
        </pc:spChg>
      </pc:sldChg>
      <pc:sldChg chg="modSp">
        <pc:chgData name="Corkey, Larry (Energy)" userId="S::larry.corkey@energy.virginia.gov::214dfc68-2b47-427a-b6f9-53729ab23e9d" providerId="AD" clId="Web-{237C8B8A-D29F-62E3-B800-644903E42F59}" dt="2025-02-28T17:14:53.397" v="247" actId="20577"/>
        <pc:sldMkLst>
          <pc:docMk/>
          <pc:sldMk cId="2835277058" sldId="346"/>
        </pc:sldMkLst>
        <pc:spChg chg="mod">
          <ac:chgData name="Corkey, Larry (Energy)" userId="S::larry.corkey@energy.virginia.gov::214dfc68-2b47-427a-b6f9-53729ab23e9d" providerId="AD" clId="Web-{237C8B8A-D29F-62E3-B800-644903E42F59}" dt="2025-02-28T17:14:53.397" v="247" actId="20577"/>
          <ac:spMkLst>
            <pc:docMk/>
            <pc:sldMk cId="2835277058" sldId="346"/>
            <ac:spMk id="5" creationId="{563AD3B6-B386-6601-2518-D14C8BB1BC94}"/>
          </ac:spMkLst>
        </pc:spChg>
        <pc:spChg chg="mod">
          <ac:chgData name="Corkey, Larry (Energy)" userId="S::larry.corkey@energy.virginia.gov::214dfc68-2b47-427a-b6f9-53729ab23e9d" providerId="AD" clId="Web-{237C8B8A-D29F-62E3-B800-644903E42F59}" dt="2025-02-28T17:07:11.132" v="115" actId="20577"/>
          <ac:spMkLst>
            <pc:docMk/>
            <pc:sldMk cId="2835277058" sldId="346"/>
            <ac:spMk id="6" creationId="{335C4E57-1035-438C-FBEE-AC5A5CD676CC}"/>
          </ac:spMkLst>
        </pc:spChg>
      </pc:sldChg>
      <pc:sldChg chg="modSp add replId">
        <pc:chgData name="Corkey, Larry (Energy)" userId="S::larry.corkey@energy.virginia.gov::214dfc68-2b47-427a-b6f9-53729ab23e9d" providerId="AD" clId="Web-{237C8B8A-D29F-62E3-B800-644903E42F59}" dt="2025-02-28T14:17:17.308" v="90" actId="20577"/>
        <pc:sldMkLst>
          <pc:docMk/>
          <pc:sldMk cId="2732427726" sldId="348"/>
        </pc:sldMkLst>
        <pc:spChg chg="mod">
          <ac:chgData name="Corkey, Larry (Energy)" userId="S::larry.corkey@energy.virginia.gov::214dfc68-2b47-427a-b6f9-53729ab23e9d" providerId="AD" clId="Web-{237C8B8A-D29F-62E3-B800-644903E42F59}" dt="2025-02-28T14:17:17.308" v="90" actId="20577"/>
          <ac:spMkLst>
            <pc:docMk/>
            <pc:sldMk cId="2732427726" sldId="348"/>
            <ac:spMk id="5" creationId="{200185D8-9FB8-5F0B-C234-ABA288B5F56B}"/>
          </ac:spMkLst>
        </pc:spChg>
        <pc:spChg chg="mod">
          <ac:chgData name="Corkey, Larry (Energy)" userId="S::larry.corkey@energy.virginia.gov::214dfc68-2b47-427a-b6f9-53729ab23e9d" providerId="AD" clId="Web-{237C8B8A-D29F-62E3-B800-644903E42F59}" dt="2025-02-28T14:13:44.039" v="35" actId="20577"/>
          <ac:spMkLst>
            <pc:docMk/>
            <pc:sldMk cId="2732427726" sldId="348"/>
            <ac:spMk id="6" creationId="{D56E43F2-3B5B-900A-00C4-E97F5D6B2871}"/>
          </ac:spMkLst>
        </pc:spChg>
      </pc:sldChg>
      <pc:sldChg chg="add replId">
        <pc:chgData name="Corkey, Larry (Energy)" userId="S::larry.corkey@energy.virginia.gov::214dfc68-2b47-427a-b6f9-53729ab23e9d" providerId="AD" clId="Web-{237C8B8A-D29F-62E3-B800-644903E42F59}" dt="2025-02-28T17:04:57.241" v="94"/>
        <pc:sldMkLst>
          <pc:docMk/>
          <pc:sldMk cId="2263413776" sldId="358"/>
        </pc:sldMkLst>
      </pc:sldChg>
      <pc:sldChg chg="addSp delSp modSp add replId">
        <pc:chgData name="Corkey, Larry (Energy)" userId="S::larry.corkey@energy.virginia.gov::214dfc68-2b47-427a-b6f9-53729ab23e9d" providerId="AD" clId="Web-{237C8B8A-D29F-62E3-B800-644903E42F59}" dt="2025-02-28T17:12:01.647" v="240" actId="20577"/>
        <pc:sldMkLst>
          <pc:docMk/>
          <pc:sldMk cId="2120035524" sldId="359"/>
        </pc:sldMkLst>
        <pc:spChg chg="mod">
          <ac:chgData name="Corkey, Larry (Energy)" userId="S::larry.corkey@energy.virginia.gov::214dfc68-2b47-427a-b6f9-53729ab23e9d" providerId="AD" clId="Web-{237C8B8A-D29F-62E3-B800-644903E42F59}" dt="2025-02-28T17:10:32.554" v="198" actId="14100"/>
          <ac:spMkLst>
            <pc:docMk/>
            <pc:sldMk cId="2120035524" sldId="359"/>
            <ac:spMk id="5" creationId="{120B8376-D685-3CF1-6260-4A572B4F880C}"/>
          </ac:spMkLst>
        </pc:spChg>
        <pc:spChg chg="mod">
          <ac:chgData name="Corkey, Larry (Energy)" userId="S::larry.corkey@energy.virginia.gov::214dfc68-2b47-427a-b6f9-53729ab23e9d" providerId="AD" clId="Web-{237C8B8A-D29F-62E3-B800-644903E42F59}" dt="2025-02-28T17:10:10.647" v="193" actId="1076"/>
          <ac:spMkLst>
            <pc:docMk/>
            <pc:sldMk cId="2120035524" sldId="359"/>
            <ac:spMk id="6" creationId="{678DB3BE-1A07-78C9-09E4-44AAA0B70468}"/>
          </ac:spMkLst>
        </pc:spChg>
        <pc:spChg chg="add mod">
          <ac:chgData name="Corkey, Larry (Energy)" userId="S::larry.corkey@energy.virginia.gov::214dfc68-2b47-427a-b6f9-53729ab23e9d" providerId="AD" clId="Web-{237C8B8A-D29F-62E3-B800-644903E42F59}" dt="2025-02-28T17:11:41.100" v="226" actId="20577"/>
          <ac:spMkLst>
            <pc:docMk/>
            <pc:sldMk cId="2120035524" sldId="359"/>
            <ac:spMk id="9" creationId="{1804EB04-0295-A98F-5D2B-4105E800C230}"/>
          </ac:spMkLst>
        </pc:spChg>
        <pc:spChg chg="add mod">
          <ac:chgData name="Corkey, Larry (Energy)" userId="S::larry.corkey@energy.virginia.gov::214dfc68-2b47-427a-b6f9-53729ab23e9d" providerId="AD" clId="Web-{237C8B8A-D29F-62E3-B800-644903E42F59}" dt="2025-02-28T17:12:01.647" v="240" actId="20577"/>
          <ac:spMkLst>
            <pc:docMk/>
            <pc:sldMk cId="2120035524" sldId="359"/>
            <ac:spMk id="10" creationId="{6DE3B95B-F963-38CC-6DE6-E2345ADA009C}"/>
          </ac:spMkLst>
        </pc:spChg>
        <pc:picChg chg="add del mod">
          <ac:chgData name="Corkey, Larry (Energy)" userId="S::larry.corkey@energy.virginia.gov::214dfc68-2b47-427a-b6f9-53729ab23e9d" providerId="AD" clId="Web-{237C8B8A-D29F-62E3-B800-644903E42F59}" dt="2025-02-28T17:09:58.116" v="190"/>
          <ac:picMkLst>
            <pc:docMk/>
            <pc:sldMk cId="2120035524" sldId="359"/>
            <ac:picMk id="4" creationId="{F058C5CC-72A6-66C6-0E0F-48559815F47C}"/>
          </ac:picMkLst>
        </pc:picChg>
        <pc:picChg chg="add mod modCrop">
          <ac:chgData name="Corkey, Larry (Energy)" userId="S::larry.corkey@energy.virginia.gov::214dfc68-2b47-427a-b6f9-53729ab23e9d" providerId="AD" clId="Web-{237C8B8A-D29F-62E3-B800-644903E42F59}" dt="2025-02-28T17:11:08.835" v="203" actId="1076"/>
          <ac:picMkLst>
            <pc:docMk/>
            <pc:sldMk cId="2120035524" sldId="359"/>
            <ac:picMk id="7" creationId="{0305DCF9-CBDF-D861-FF46-694217C277EB}"/>
          </ac:picMkLst>
        </pc:picChg>
        <pc:picChg chg="add mod">
          <ac:chgData name="Corkey, Larry (Energy)" userId="S::larry.corkey@energy.virginia.gov::214dfc68-2b47-427a-b6f9-53729ab23e9d" providerId="AD" clId="Web-{237C8B8A-D29F-62E3-B800-644903E42F59}" dt="2025-02-28T17:11:07.335" v="202" actId="1076"/>
          <ac:picMkLst>
            <pc:docMk/>
            <pc:sldMk cId="2120035524" sldId="359"/>
            <ac:picMk id="8" creationId="{EE8EFF80-0E4B-70DF-1F28-E3D52D6E39C1}"/>
          </ac:picMkLst>
        </pc:picChg>
      </pc:sldChg>
    </pc:docChg>
  </pc:docChgLst>
  <pc:docChgLst>
    <pc:chgData name="Rathi, Jonika (Energy)" userId="S::jonika.rathi@energy.virginia.gov::1e639069-5d6b-42ae-8d9a-e82ba996db6e" providerId="AD" clId="Web-{36B754D9-28F6-2E10-F6F9-465F13488894}"/>
    <pc:docChg chg="addSld">
      <pc:chgData name="Rathi, Jonika (Energy)" userId="S::jonika.rathi@energy.virginia.gov::1e639069-5d6b-42ae-8d9a-e82ba996db6e" providerId="AD" clId="Web-{36B754D9-28F6-2E10-F6F9-465F13488894}" dt="2025-02-25T00:25:29.043" v="1"/>
      <pc:docMkLst>
        <pc:docMk/>
      </pc:docMkLst>
      <pc:sldChg chg="add">
        <pc:chgData name="Rathi, Jonika (Energy)" userId="S::jonika.rathi@energy.virginia.gov::1e639069-5d6b-42ae-8d9a-e82ba996db6e" providerId="AD" clId="Web-{36B754D9-28F6-2E10-F6F9-465F13488894}" dt="2025-02-25T00:25:28.590" v="0"/>
        <pc:sldMkLst>
          <pc:docMk/>
          <pc:sldMk cId="3914196436" sldId="337"/>
        </pc:sldMkLst>
      </pc:sldChg>
      <pc:sldChg chg="add">
        <pc:chgData name="Rathi, Jonika (Energy)" userId="S::jonika.rathi@energy.virginia.gov::1e639069-5d6b-42ae-8d9a-e82ba996db6e" providerId="AD" clId="Web-{36B754D9-28F6-2E10-F6F9-465F13488894}" dt="2025-02-25T00:25:29.043" v="1"/>
        <pc:sldMkLst>
          <pc:docMk/>
          <pc:sldMk cId="2373466348" sldId="338"/>
        </pc:sldMkLst>
      </pc:sldChg>
    </pc:docChg>
  </pc:docChgLst>
  <pc:docChgLst>
    <pc:chgData name="Rathi, Jonika (Energy)" userId="S::jonika.rathi@energy.virginia.gov::1e639069-5d6b-42ae-8d9a-e82ba996db6e" providerId="AD" clId="Web-{7A4BABCA-93E8-DF89-330F-748422AC7113}"/>
    <pc:docChg chg="addSld delSld modSld sldOrd">
      <pc:chgData name="Rathi, Jonika (Energy)" userId="S::jonika.rathi@energy.virginia.gov::1e639069-5d6b-42ae-8d9a-e82ba996db6e" providerId="AD" clId="Web-{7A4BABCA-93E8-DF89-330F-748422AC7113}" dt="2025-02-27T19:28:09.564" v="342" actId="20577"/>
      <pc:docMkLst>
        <pc:docMk/>
      </pc:docMkLst>
      <pc:sldChg chg="ord">
        <pc:chgData name="Rathi, Jonika (Energy)" userId="S::jonika.rathi@energy.virginia.gov::1e639069-5d6b-42ae-8d9a-e82ba996db6e" providerId="AD" clId="Web-{7A4BABCA-93E8-DF89-330F-748422AC7113}" dt="2025-02-27T17:55:26.055" v="222"/>
        <pc:sldMkLst>
          <pc:docMk/>
          <pc:sldMk cId="3936758381" sldId="307"/>
        </pc:sldMkLst>
      </pc:sldChg>
      <pc:sldChg chg="modSp">
        <pc:chgData name="Rathi, Jonika (Energy)" userId="S::jonika.rathi@energy.virginia.gov::1e639069-5d6b-42ae-8d9a-e82ba996db6e" providerId="AD" clId="Web-{7A4BABCA-93E8-DF89-330F-748422AC7113}" dt="2025-02-27T17:24:26.163" v="64" actId="1076"/>
        <pc:sldMkLst>
          <pc:docMk/>
          <pc:sldMk cId="3592559211" sldId="318"/>
        </pc:sldMkLst>
        <pc:spChg chg="mod">
          <ac:chgData name="Rathi, Jonika (Energy)" userId="S::jonika.rathi@energy.virginia.gov::1e639069-5d6b-42ae-8d9a-e82ba996db6e" providerId="AD" clId="Web-{7A4BABCA-93E8-DF89-330F-748422AC7113}" dt="2025-02-27T17:24:26.163" v="64" actId="1076"/>
          <ac:spMkLst>
            <pc:docMk/>
            <pc:sldMk cId="3592559211" sldId="318"/>
            <ac:spMk id="9" creationId="{601A02EE-6101-440D-34B3-E26C5399D53D}"/>
          </ac:spMkLst>
        </pc:spChg>
        <pc:spChg chg="mod">
          <ac:chgData name="Rathi, Jonika (Energy)" userId="S::jonika.rathi@energy.virginia.gov::1e639069-5d6b-42ae-8d9a-e82ba996db6e" providerId="AD" clId="Web-{7A4BABCA-93E8-DF89-330F-748422AC7113}" dt="2025-02-27T17:24:18.756" v="63" actId="1076"/>
          <ac:spMkLst>
            <pc:docMk/>
            <pc:sldMk cId="3592559211" sldId="318"/>
            <ac:spMk id="10" creationId="{FB59655F-2917-B3D8-F13B-06C6BEA66B15}"/>
          </ac:spMkLst>
        </pc:spChg>
      </pc:sldChg>
      <pc:sldChg chg="modSp">
        <pc:chgData name="Rathi, Jonika (Energy)" userId="S::jonika.rathi@energy.virginia.gov::1e639069-5d6b-42ae-8d9a-e82ba996db6e" providerId="AD" clId="Web-{7A4BABCA-93E8-DF89-330F-748422AC7113}" dt="2025-02-27T19:28:09.564" v="342" actId="20577"/>
        <pc:sldMkLst>
          <pc:docMk/>
          <pc:sldMk cId="1837418332" sldId="333"/>
        </pc:sldMkLst>
        <pc:spChg chg="mod">
          <ac:chgData name="Rathi, Jonika (Energy)" userId="S::jonika.rathi@energy.virginia.gov::1e639069-5d6b-42ae-8d9a-e82ba996db6e" providerId="AD" clId="Web-{7A4BABCA-93E8-DF89-330F-748422AC7113}" dt="2025-02-27T19:28:09.564" v="342" actId="20577"/>
          <ac:spMkLst>
            <pc:docMk/>
            <pc:sldMk cId="1837418332" sldId="333"/>
            <ac:spMk id="6" creationId="{76320040-6BDF-0F7B-63C0-63D3EB7A070F}"/>
          </ac:spMkLst>
        </pc:spChg>
      </pc:sldChg>
      <pc:sldChg chg="ord">
        <pc:chgData name="Rathi, Jonika (Energy)" userId="S::jonika.rathi@energy.virginia.gov::1e639069-5d6b-42ae-8d9a-e82ba996db6e" providerId="AD" clId="Web-{7A4BABCA-93E8-DF89-330F-748422AC7113}" dt="2025-02-27T17:55:28.274" v="223"/>
        <pc:sldMkLst>
          <pc:docMk/>
          <pc:sldMk cId="2838997249" sldId="334"/>
        </pc:sldMkLst>
      </pc:sldChg>
      <pc:sldChg chg="del">
        <pc:chgData name="Rathi, Jonika (Energy)" userId="S::jonika.rathi@energy.virginia.gov::1e639069-5d6b-42ae-8d9a-e82ba996db6e" providerId="AD" clId="Web-{7A4BABCA-93E8-DF89-330F-748422AC7113}" dt="2025-02-27T17:54:11.978" v="186"/>
        <pc:sldMkLst>
          <pc:docMk/>
          <pc:sldMk cId="11770127" sldId="335"/>
        </pc:sldMkLst>
      </pc:sldChg>
      <pc:sldChg chg="modSp">
        <pc:chgData name="Rathi, Jonika (Energy)" userId="S::jonika.rathi@energy.virginia.gov::1e639069-5d6b-42ae-8d9a-e82ba996db6e" providerId="AD" clId="Web-{7A4BABCA-93E8-DF89-330F-748422AC7113}" dt="2025-02-27T17:55:09.571" v="219" actId="20577"/>
        <pc:sldMkLst>
          <pc:docMk/>
          <pc:sldMk cId="3555632203" sldId="336"/>
        </pc:sldMkLst>
        <pc:spChg chg="mod">
          <ac:chgData name="Rathi, Jonika (Energy)" userId="S::jonika.rathi@energy.virginia.gov::1e639069-5d6b-42ae-8d9a-e82ba996db6e" providerId="AD" clId="Web-{7A4BABCA-93E8-DF89-330F-748422AC7113}" dt="2025-02-27T17:55:09.571" v="219" actId="20577"/>
          <ac:spMkLst>
            <pc:docMk/>
            <pc:sldMk cId="3555632203" sldId="336"/>
            <ac:spMk id="4" creationId="{0CDB4C65-5523-25B1-DB5F-40DED1463A03}"/>
          </ac:spMkLst>
        </pc:spChg>
      </pc:sldChg>
      <pc:sldChg chg="ord">
        <pc:chgData name="Rathi, Jonika (Energy)" userId="S::jonika.rathi@energy.virginia.gov::1e639069-5d6b-42ae-8d9a-e82ba996db6e" providerId="AD" clId="Web-{7A4BABCA-93E8-DF89-330F-748422AC7113}" dt="2025-02-27T17:48:54.184" v="88"/>
        <pc:sldMkLst>
          <pc:docMk/>
          <pc:sldMk cId="3914196436" sldId="337"/>
        </pc:sldMkLst>
      </pc:sldChg>
      <pc:sldChg chg="addSp modSp add ord replId">
        <pc:chgData name="Rathi, Jonika (Energy)" userId="S::jonika.rathi@energy.virginia.gov::1e639069-5d6b-42ae-8d9a-e82ba996db6e" providerId="AD" clId="Web-{7A4BABCA-93E8-DF89-330F-748422AC7113}" dt="2025-02-27T17:53:54.462" v="185" actId="1076"/>
        <pc:sldMkLst>
          <pc:docMk/>
          <pc:sldMk cId="2549177004" sldId="339"/>
        </pc:sldMkLst>
        <pc:spChg chg="mod">
          <ac:chgData name="Rathi, Jonika (Energy)" userId="S::jonika.rathi@energy.virginia.gov::1e639069-5d6b-42ae-8d9a-e82ba996db6e" providerId="AD" clId="Web-{7A4BABCA-93E8-DF89-330F-748422AC7113}" dt="2025-02-27T17:52:53.275" v="165" actId="20577"/>
          <ac:spMkLst>
            <pc:docMk/>
            <pc:sldMk cId="2549177004" sldId="339"/>
            <ac:spMk id="4" creationId="{9EEA6554-FFCE-2A40-5A84-105D27580DE1}"/>
          </ac:spMkLst>
        </pc:spChg>
        <pc:spChg chg="add mod">
          <ac:chgData name="Rathi, Jonika (Energy)" userId="S::jonika.rathi@energy.virginia.gov::1e639069-5d6b-42ae-8d9a-e82ba996db6e" providerId="AD" clId="Web-{7A4BABCA-93E8-DF89-330F-748422AC7113}" dt="2025-02-27T17:53:54.462" v="185" actId="1076"/>
          <ac:spMkLst>
            <pc:docMk/>
            <pc:sldMk cId="2549177004" sldId="339"/>
            <ac:spMk id="5" creationId="{A8C3E204-EE27-648D-2ABF-DFEFFAE606C7}"/>
          </ac:spMkLst>
        </pc:spChg>
        <pc:spChg chg="add mod">
          <ac:chgData name="Rathi, Jonika (Energy)" userId="S::jonika.rathi@energy.virginia.gov::1e639069-5d6b-42ae-8d9a-e82ba996db6e" providerId="AD" clId="Web-{7A4BABCA-93E8-DF89-330F-748422AC7113}" dt="2025-02-27T17:50:29.870" v="113" actId="20577"/>
          <ac:spMkLst>
            <pc:docMk/>
            <pc:sldMk cId="2549177004" sldId="339"/>
            <ac:spMk id="6" creationId="{23BD4254-6F0B-54E7-CDCD-DA4F979BD0B4}"/>
          </ac:spMkLst>
        </pc:spChg>
      </pc:sldChg>
      <pc:sldChg chg="modSp add replId">
        <pc:chgData name="Rathi, Jonika (Energy)" userId="S::jonika.rathi@energy.virginia.gov::1e639069-5d6b-42ae-8d9a-e82ba996db6e" providerId="AD" clId="Web-{7A4BABCA-93E8-DF89-330F-748422AC7113}" dt="2025-02-27T17:52:14.166" v="149" actId="20577"/>
        <pc:sldMkLst>
          <pc:docMk/>
          <pc:sldMk cId="3077142156" sldId="340"/>
        </pc:sldMkLst>
        <pc:spChg chg="mod">
          <ac:chgData name="Rathi, Jonika (Energy)" userId="S::jonika.rathi@energy.virginia.gov::1e639069-5d6b-42ae-8d9a-e82ba996db6e" providerId="AD" clId="Web-{7A4BABCA-93E8-DF89-330F-748422AC7113}" dt="2025-02-27T17:52:14.166" v="149" actId="20577"/>
          <ac:spMkLst>
            <pc:docMk/>
            <pc:sldMk cId="3077142156" sldId="340"/>
            <ac:spMk id="4" creationId="{1EFB2280-40C8-9612-DB9D-480F71A034B1}"/>
          </ac:spMkLst>
        </pc:spChg>
      </pc:sldChg>
      <pc:sldChg chg="modSp add ord replId">
        <pc:chgData name="Rathi, Jonika (Energy)" userId="S::jonika.rathi@energy.virginia.gov::1e639069-5d6b-42ae-8d9a-e82ba996db6e" providerId="AD" clId="Web-{7A4BABCA-93E8-DF89-330F-748422AC7113}" dt="2025-02-27T18:55:45.825" v="309" actId="1076"/>
        <pc:sldMkLst>
          <pc:docMk/>
          <pc:sldMk cId="3875472481" sldId="341"/>
        </pc:sldMkLst>
        <pc:spChg chg="mod">
          <ac:chgData name="Rathi, Jonika (Energy)" userId="S::jonika.rathi@energy.virginia.gov::1e639069-5d6b-42ae-8d9a-e82ba996db6e" providerId="AD" clId="Web-{7A4BABCA-93E8-DF89-330F-748422AC7113}" dt="2025-02-27T18:55:04.435" v="308" actId="1076"/>
          <ac:spMkLst>
            <pc:docMk/>
            <pc:sldMk cId="3875472481" sldId="341"/>
            <ac:spMk id="4" creationId="{5806A9ED-5C52-614C-9623-EEF030728A3D}"/>
          </ac:spMkLst>
        </pc:spChg>
        <pc:spChg chg="mod">
          <ac:chgData name="Rathi, Jonika (Energy)" userId="S::jonika.rathi@energy.virginia.gov::1e639069-5d6b-42ae-8d9a-e82ba996db6e" providerId="AD" clId="Web-{7A4BABCA-93E8-DF89-330F-748422AC7113}" dt="2025-02-27T18:55:45.825" v="309" actId="1076"/>
          <ac:spMkLst>
            <pc:docMk/>
            <pc:sldMk cId="3875472481" sldId="341"/>
            <ac:spMk id="6" creationId="{155667EC-B87B-9BAB-BA4E-40AFEEBDC924}"/>
          </ac:spMkLst>
        </pc:spChg>
      </pc:sldChg>
      <pc:sldChg chg="modSp add ord replId">
        <pc:chgData name="Rathi, Jonika (Energy)" userId="S::jonika.rathi@energy.virginia.gov::1e639069-5d6b-42ae-8d9a-e82ba996db6e" providerId="AD" clId="Web-{7A4BABCA-93E8-DF89-330F-748422AC7113}" dt="2025-02-27T18:56:19.918" v="312" actId="1076"/>
        <pc:sldMkLst>
          <pc:docMk/>
          <pc:sldMk cId="3846294779" sldId="342"/>
        </pc:sldMkLst>
        <pc:spChg chg="mod">
          <ac:chgData name="Rathi, Jonika (Energy)" userId="S::jonika.rathi@energy.virginia.gov::1e639069-5d6b-42ae-8d9a-e82ba996db6e" providerId="AD" clId="Web-{7A4BABCA-93E8-DF89-330F-748422AC7113}" dt="2025-02-27T18:56:07.669" v="311" actId="1076"/>
          <ac:spMkLst>
            <pc:docMk/>
            <pc:sldMk cId="3846294779" sldId="342"/>
            <ac:spMk id="4" creationId="{2B66475F-A586-CF39-D3C8-285B97B3A1C2}"/>
          </ac:spMkLst>
        </pc:spChg>
        <pc:spChg chg="mod">
          <ac:chgData name="Rathi, Jonika (Energy)" userId="S::jonika.rathi@energy.virginia.gov::1e639069-5d6b-42ae-8d9a-e82ba996db6e" providerId="AD" clId="Web-{7A4BABCA-93E8-DF89-330F-748422AC7113}" dt="2025-02-27T18:56:19.918" v="312" actId="1076"/>
          <ac:spMkLst>
            <pc:docMk/>
            <pc:sldMk cId="3846294779" sldId="342"/>
            <ac:spMk id="5" creationId="{7939BE3B-14B3-39BC-F2B0-15CF5EFC14AD}"/>
          </ac:spMkLst>
        </pc:spChg>
        <pc:spChg chg="mod">
          <ac:chgData name="Rathi, Jonika (Energy)" userId="S::jonika.rathi@energy.virginia.gov::1e639069-5d6b-42ae-8d9a-e82ba996db6e" providerId="AD" clId="Web-{7A4BABCA-93E8-DF89-330F-748422AC7113}" dt="2025-02-27T18:55:56.981" v="310" actId="1076"/>
          <ac:spMkLst>
            <pc:docMk/>
            <pc:sldMk cId="3846294779" sldId="342"/>
            <ac:spMk id="6" creationId="{AE20329C-D60F-9466-3B56-724C8816663A}"/>
          </ac:spMkLst>
        </pc:spChg>
      </pc:sldChg>
    </pc:docChg>
  </pc:docChgLst>
  <pc:docChgLst>
    <pc:chgData name="Rathi, Jonika (Energy)" userId="S::jonika.rathi@energy.virginia.gov::1e639069-5d6b-42ae-8d9a-e82ba996db6e" providerId="AD" clId="Web-{AC6419E6-0E9E-5AAC-E9D9-B1C61DD44938}"/>
    <pc:docChg chg="addSld delSld modSld sldOrd">
      <pc:chgData name="Rathi, Jonika (Energy)" userId="S::jonika.rathi@energy.virginia.gov::1e639069-5d6b-42ae-8d9a-e82ba996db6e" providerId="AD" clId="Web-{AC6419E6-0E9E-5AAC-E9D9-B1C61DD44938}" dt="2024-12-17T19:46:17.014" v="607"/>
      <pc:docMkLst>
        <pc:docMk/>
      </pc:docMkLst>
      <pc:sldChg chg="modSp">
        <pc:chgData name="Rathi, Jonika (Energy)" userId="S::jonika.rathi@energy.virginia.gov::1e639069-5d6b-42ae-8d9a-e82ba996db6e" providerId="AD" clId="Web-{AC6419E6-0E9E-5AAC-E9D9-B1C61DD44938}" dt="2024-12-16T20:57:35.574" v="0" actId="20577"/>
        <pc:sldMkLst>
          <pc:docMk/>
          <pc:sldMk cId="286645737" sldId="268"/>
        </pc:sldMkLst>
        <pc:spChg chg="mod">
          <ac:chgData name="Rathi, Jonika (Energy)" userId="S::jonika.rathi@energy.virginia.gov::1e639069-5d6b-42ae-8d9a-e82ba996db6e" providerId="AD" clId="Web-{AC6419E6-0E9E-5AAC-E9D9-B1C61DD44938}" dt="2024-12-16T20:57:35.574" v="0" actId="20577"/>
          <ac:spMkLst>
            <pc:docMk/>
            <pc:sldMk cId="286645737" sldId="268"/>
            <ac:spMk id="12" creationId="{5B7B9A78-64C1-BF08-34C0-ECFC03AC20B7}"/>
          </ac:spMkLst>
        </pc:spChg>
      </pc:sldChg>
      <pc:sldChg chg="addSp modSp">
        <pc:chgData name="Rathi, Jonika (Energy)" userId="S::jonika.rathi@energy.virginia.gov::1e639069-5d6b-42ae-8d9a-e82ba996db6e" providerId="AD" clId="Web-{AC6419E6-0E9E-5AAC-E9D9-B1C61DD44938}" dt="2024-12-17T19:30:40.495" v="603" actId="1076"/>
        <pc:sldMkLst>
          <pc:docMk/>
          <pc:sldMk cId="1575640638" sldId="302"/>
        </pc:sldMkLst>
        <pc:spChg chg="mod">
          <ac:chgData name="Rathi, Jonika (Energy)" userId="S::jonika.rathi@energy.virginia.gov::1e639069-5d6b-42ae-8d9a-e82ba996db6e" providerId="AD" clId="Web-{AC6419E6-0E9E-5AAC-E9D9-B1C61DD44938}" dt="2024-12-16T21:38:55.715" v="467" actId="20577"/>
          <ac:spMkLst>
            <pc:docMk/>
            <pc:sldMk cId="1575640638" sldId="302"/>
            <ac:spMk id="4" creationId="{E80228E9-6F68-10E5-32CF-B24DB5823B34}"/>
          </ac:spMkLst>
        </pc:spChg>
        <pc:spChg chg="add mod">
          <ac:chgData name="Rathi, Jonika (Energy)" userId="S::jonika.rathi@energy.virginia.gov::1e639069-5d6b-42ae-8d9a-e82ba996db6e" providerId="AD" clId="Web-{AC6419E6-0E9E-5AAC-E9D9-B1C61DD44938}" dt="2024-12-17T19:30:40.495" v="603" actId="1076"/>
          <ac:spMkLst>
            <pc:docMk/>
            <pc:sldMk cId="1575640638" sldId="302"/>
            <ac:spMk id="5" creationId="{E9CD57CB-CB94-003D-F735-E568DF063BBE}"/>
          </ac:spMkLst>
        </pc:spChg>
      </pc:sldChg>
      <pc:sldChg chg="modSp">
        <pc:chgData name="Rathi, Jonika (Energy)" userId="S::jonika.rathi@energy.virginia.gov::1e639069-5d6b-42ae-8d9a-e82ba996db6e" providerId="AD" clId="Web-{AC6419E6-0E9E-5AAC-E9D9-B1C61DD44938}" dt="2024-12-16T23:30:30.494" v="486" actId="20577"/>
        <pc:sldMkLst>
          <pc:docMk/>
          <pc:sldMk cId="2223579946" sldId="303"/>
        </pc:sldMkLst>
      </pc:sldChg>
      <pc:sldChg chg="modSp">
        <pc:chgData name="Rathi, Jonika (Energy)" userId="S::jonika.rathi@energy.virginia.gov::1e639069-5d6b-42ae-8d9a-e82ba996db6e" providerId="AD" clId="Web-{AC6419E6-0E9E-5AAC-E9D9-B1C61DD44938}" dt="2024-12-17T19:28:44.761" v="573" actId="1076"/>
        <pc:sldMkLst>
          <pc:docMk/>
          <pc:sldMk cId="3115418082" sldId="305"/>
        </pc:sldMkLst>
        <pc:spChg chg="mod">
          <ac:chgData name="Rathi, Jonika (Energy)" userId="S::jonika.rathi@energy.virginia.gov::1e639069-5d6b-42ae-8d9a-e82ba996db6e" providerId="AD" clId="Web-{AC6419E6-0E9E-5AAC-E9D9-B1C61DD44938}" dt="2024-12-16T21:04:00.431" v="76" actId="1076"/>
          <ac:spMkLst>
            <pc:docMk/>
            <pc:sldMk cId="3115418082" sldId="305"/>
            <ac:spMk id="8" creationId="{AEBA91C3-C554-DAC2-B0FD-B66EE79100BE}"/>
          </ac:spMkLst>
        </pc:spChg>
        <pc:spChg chg="mod">
          <ac:chgData name="Rathi, Jonika (Energy)" userId="S::jonika.rathi@energy.virginia.gov::1e639069-5d6b-42ae-8d9a-e82ba996db6e" providerId="AD" clId="Web-{AC6419E6-0E9E-5AAC-E9D9-B1C61DD44938}" dt="2024-12-17T19:28:44.761" v="573" actId="1076"/>
          <ac:spMkLst>
            <pc:docMk/>
            <pc:sldMk cId="3115418082" sldId="305"/>
            <ac:spMk id="9" creationId="{601A02EE-6101-440D-34B3-E26C5399D53D}"/>
          </ac:spMkLst>
        </pc:spChg>
      </pc:sldChg>
      <pc:sldChg chg="ord">
        <pc:chgData name="Rathi, Jonika (Energy)" userId="S::jonika.rathi@energy.virginia.gov::1e639069-5d6b-42ae-8d9a-e82ba996db6e" providerId="AD" clId="Web-{AC6419E6-0E9E-5AAC-E9D9-B1C61DD44938}" dt="2024-12-17T19:46:17.014" v="607"/>
        <pc:sldMkLst>
          <pc:docMk/>
          <pc:sldMk cId="1518213969" sldId="308"/>
        </pc:sldMkLst>
      </pc:sldChg>
      <pc:sldChg chg="ord">
        <pc:chgData name="Rathi, Jonika (Energy)" userId="S::jonika.rathi@energy.virginia.gov::1e639069-5d6b-42ae-8d9a-e82ba996db6e" providerId="AD" clId="Web-{AC6419E6-0E9E-5AAC-E9D9-B1C61DD44938}" dt="2024-12-17T19:44:55.452" v="605"/>
        <pc:sldMkLst>
          <pc:docMk/>
          <pc:sldMk cId="1826580643" sldId="311"/>
        </pc:sldMkLst>
      </pc:sldChg>
      <pc:sldChg chg="addSp delSp modSp add replId">
        <pc:chgData name="Rathi, Jonika (Energy)" userId="S::jonika.rathi@energy.virginia.gov::1e639069-5d6b-42ae-8d9a-e82ba996db6e" providerId="AD" clId="Web-{AC6419E6-0E9E-5AAC-E9D9-B1C61DD44938}" dt="2024-12-16T23:43:20.319" v="570" actId="1076"/>
        <pc:sldMkLst>
          <pc:docMk/>
          <pc:sldMk cId="3592559211" sldId="318"/>
        </pc:sldMkLst>
        <pc:spChg chg="mod">
          <ac:chgData name="Rathi, Jonika (Energy)" userId="S::jonika.rathi@energy.virginia.gov::1e639069-5d6b-42ae-8d9a-e82ba996db6e" providerId="AD" clId="Web-{AC6419E6-0E9E-5AAC-E9D9-B1C61DD44938}" dt="2024-12-16T23:43:20.319" v="570" actId="1076"/>
          <ac:spMkLst>
            <pc:docMk/>
            <pc:sldMk cId="3592559211" sldId="318"/>
            <ac:spMk id="8" creationId="{AEBA91C3-C554-DAC2-B0FD-B66EE79100BE}"/>
          </ac:spMkLst>
        </pc:spChg>
        <pc:spChg chg="mod">
          <ac:chgData name="Rathi, Jonika (Energy)" userId="S::jonika.rathi@energy.virginia.gov::1e639069-5d6b-42ae-8d9a-e82ba996db6e" providerId="AD" clId="Web-{AC6419E6-0E9E-5AAC-E9D9-B1C61DD44938}" dt="2024-12-16T21:37:30.294" v="454" actId="20577"/>
          <ac:spMkLst>
            <pc:docMk/>
            <pc:sldMk cId="3592559211" sldId="318"/>
            <ac:spMk id="9" creationId="{601A02EE-6101-440D-34B3-E26C5399D53D}"/>
          </ac:spMkLst>
        </pc:spChg>
        <pc:spChg chg="add mod">
          <ac:chgData name="Rathi, Jonika (Energy)" userId="S::jonika.rathi@energy.virginia.gov::1e639069-5d6b-42ae-8d9a-e82ba996db6e" providerId="AD" clId="Web-{AC6419E6-0E9E-5AAC-E9D9-B1C61DD44938}" dt="2024-12-16T21:37:44.294" v="458" actId="20577"/>
          <ac:spMkLst>
            <pc:docMk/>
            <pc:sldMk cId="3592559211" sldId="318"/>
            <ac:spMk id="10" creationId="{FB59655F-2917-B3D8-F13B-06C6BEA66B15}"/>
          </ac:spMkLst>
        </pc:spChg>
      </pc:sldChg>
      <pc:sldChg chg="add del replId">
        <pc:chgData name="Rathi, Jonika (Energy)" userId="S::jonika.rathi@energy.virginia.gov::1e639069-5d6b-42ae-8d9a-e82ba996db6e" providerId="AD" clId="Web-{AC6419E6-0E9E-5AAC-E9D9-B1C61DD44938}" dt="2024-12-16T23:29:55.775" v="477"/>
        <pc:sldMkLst>
          <pc:docMk/>
          <pc:sldMk cId="1915977974" sldId="319"/>
        </pc:sldMkLst>
      </pc:sldChg>
      <pc:sldChg chg="modSp add replId">
        <pc:chgData name="Rathi, Jonika (Energy)" userId="S::jonika.rathi@energy.virginia.gov::1e639069-5d6b-42ae-8d9a-e82ba996db6e" providerId="AD" clId="Web-{AC6419E6-0E9E-5AAC-E9D9-B1C61DD44938}" dt="2024-12-16T23:31:42.933" v="500" actId="1076"/>
        <pc:sldMkLst>
          <pc:docMk/>
          <pc:sldMk cId="2305856164" sldId="319"/>
        </pc:sldMkLst>
      </pc:sldChg>
      <pc:sldChg chg="modSp add ord replId">
        <pc:chgData name="Rathi, Jonika (Energy)" userId="S::jonika.rathi@energy.virginia.gov::1e639069-5d6b-42ae-8d9a-e82ba996db6e" providerId="AD" clId="Web-{AC6419E6-0E9E-5AAC-E9D9-B1C61DD44938}" dt="2024-12-16T23:35:08.639" v="519"/>
        <pc:sldMkLst>
          <pc:docMk/>
          <pc:sldMk cId="2347062684" sldId="320"/>
        </pc:sldMkLst>
      </pc:sldChg>
      <pc:sldChg chg="modSp add replId">
        <pc:chgData name="Rathi, Jonika (Energy)" userId="S::jonika.rathi@energy.virginia.gov::1e639069-5d6b-42ae-8d9a-e82ba996db6e" providerId="AD" clId="Web-{AC6419E6-0E9E-5AAC-E9D9-B1C61DD44938}" dt="2024-12-16T23:37:23.188" v="548" actId="1076"/>
        <pc:sldMkLst>
          <pc:docMk/>
          <pc:sldMk cId="1288836409" sldId="321"/>
        </pc:sldMkLst>
      </pc:sldChg>
      <pc:sldChg chg="modSp add ord replId">
        <pc:chgData name="Rathi, Jonika (Energy)" userId="S::jonika.rathi@energy.virginia.gov::1e639069-5d6b-42ae-8d9a-e82ba996db6e" providerId="AD" clId="Web-{AC6419E6-0E9E-5AAC-E9D9-B1C61DD44938}" dt="2024-12-16T23:37:12.563" v="547" actId="1076"/>
        <pc:sldMkLst>
          <pc:docMk/>
          <pc:sldMk cId="1019214730" sldId="322"/>
        </pc:sldMkLst>
      </pc:sldChg>
      <pc:sldChg chg="modSp add ord replId">
        <pc:chgData name="Rathi, Jonika (Energy)" userId="S::jonika.rathi@energy.virginia.gov::1e639069-5d6b-42ae-8d9a-e82ba996db6e" providerId="AD" clId="Web-{AC6419E6-0E9E-5AAC-E9D9-B1C61DD44938}" dt="2024-12-16T23:39:54.894" v="569" actId="1076"/>
        <pc:sldMkLst>
          <pc:docMk/>
          <pc:sldMk cId="3273287271" sldId="323"/>
        </pc:sldMkLst>
      </pc:sldChg>
      <pc:sldChg chg="modSp add replId">
        <pc:chgData name="Rathi, Jonika (Energy)" userId="S::jonika.rathi@energy.virginia.gov::1e639069-5d6b-42ae-8d9a-e82ba996db6e" providerId="AD" clId="Web-{AC6419E6-0E9E-5AAC-E9D9-B1C61DD44938}" dt="2024-12-16T23:38:38.830" v="560" actId="1076"/>
        <pc:sldMkLst>
          <pc:docMk/>
          <pc:sldMk cId="1623454658" sldId="324"/>
        </pc:sldMkLst>
      </pc:sldChg>
    </pc:docChg>
  </pc:docChgLst>
  <pc:docChgLst>
    <pc:chgData name="Rathi, Jonika (Energy)" userId="1e639069-5d6b-42ae-8d9a-e82ba996db6e" providerId="ADAL" clId="{F6B37112-DF95-4379-8175-D752DC6F55B4}"/>
    <pc:docChg chg="addSld delSld modSld sldOrd delMainMaster">
      <pc:chgData name="Rathi, Jonika (Energy)" userId="1e639069-5d6b-42ae-8d9a-e82ba996db6e" providerId="ADAL" clId="{F6B37112-DF95-4379-8175-D752DC6F55B4}" dt="2024-12-20T14:19:07.302" v="64" actId="2696"/>
      <pc:docMkLst>
        <pc:docMk/>
      </pc:docMkLst>
      <pc:sldChg chg="add del">
        <pc:chgData name="Rathi, Jonika (Energy)" userId="1e639069-5d6b-42ae-8d9a-e82ba996db6e" providerId="ADAL" clId="{F6B37112-DF95-4379-8175-D752DC6F55B4}" dt="2024-12-20T14:17:37.747" v="47" actId="2696"/>
        <pc:sldMkLst>
          <pc:docMk/>
          <pc:sldMk cId="4158213981" sldId="256"/>
        </pc:sldMkLst>
      </pc:sldChg>
      <pc:sldChg chg="add del">
        <pc:chgData name="Rathi, Jonika (Energy)" userId="1e639069-5d6b-42ae-8d9a-e82ba996db6e" providerId="ADAL" clId="{F6B37112-DF95-4379-8175-D752DC6F55B4}" dt="2024-12-20T14:16:42.699" v="40" actId="2696"/>
        <pc:sldMkLst>
          <pc:docMk/>
          <pc:sldMk cId="3527950390" sldId="257"/>
        </pc:sldMkLst>
      </pc:sldChg>
      <pc:sldChg chg="add del">
        <pc:chgData name="Rathi, Jonika (Energy)" userId="1e639069-5d6b-42ae-8d9a-e82ba996db6e" providerId="ADAL" clId="{F6B37112-DF95-4379-8175-D752DC6F55B4}" dt="2024-12-20T14:16:45.896" v="41" actId="2696"/>
        <pc:sldMkLst>
          <pc:docMk/>
          <pc:sldMk cId="3082254747" sldId="258"/>
        </pc:sldMkLst>
      </pc:sldChg>
      <pc:sldChg chg="add del">
        <pc:chgData name="Rathi, Jonika (Energy)" userId="1e639069-5d6b-42ae-8d9a-e82ba996db6e" providerId="ADAL" clId="{F6B37112-DF95-4379-8175-D752DC6F55B4}" dt="2024-12-20T14:16:47.800" v="42" actId="2696"/>
        <pc:sldMkLst>
          <pc:docMk/>
          <pc:sldMk cId="1807483618" sldId="259"/>
        </pc:sldMkLst>
      </pc:sldChg>
      <pc:sldChg chg="add del">
        <pc:chgData name="Rathi, Jonika (Energy)" userId="1e639069-5d6b-42ae-8d9a-e82ba996db6e" providerId="ADAL" clId="{F6B37112-DF95-4379-8175-D752DC6F55B4}" dt="2024-12-20T14:16:50.362" v="43" actId="2696"/>
        <pc:sldMkLst>
          <pc:docMk/>
          <pc:sldMk cId="18619827" sldId="260"/>
        </pc:sldMkLst>
      </pc:sldChg>
      <pc:sldChg chg="add del">
        <pc:chgData name="Rathi, Jonika (Energy)" userId="1e639069-5d6b-42ae-8d9a-e82ba996db6e" providerId="ADAL" clId="{F6B37112-DF95-4379-8175-D752DC6F55B4}" dt="2024-12-20T14:16:53.287" v="44" actId="2696"/>
        <pc:sldMkLst>
          <pc:docMk/>
          <pc:sldMk cId="1499148500" sldId="261"/>
        </pc:sldMkLst>
      </pc:sldChg>
      <pc:sldChg chg="add del">
        <pc:chgData name="Rathi, Jonika (Energy)" userId="1e639069-5d6b-42ae-8d9a-e82ba996db6e" providerId="ADAL" clId="{F6B37112-DF95-4379-8175-D752DC6F55B4}" dt="2024-12-20T14:17:00.619" v="46" actId="2696"/>
        <pc:sldMkLst>
          <pc:docMk/>
          <pc:sldMk cId="1031427390" sldId="262"/>
        </pc:sldMkLst>
      </pc:sldChg>
      <pc:sldChg chg="add del">
        <pc:chgData name="Rathi, Jonika (Energy)" userId="1e639069-5d6b-42ae-8d9a-e82ba996db6e" providerId="ADAL" clId="{F6B37112-DF95-4379-8175-D752DC6F55B4}" dt="2024-12-20T14:16:57.944" v="45" actId="2696"/>
        <pc:sldMkLst>
          <pc:docMk/>
          <pc:sldMk cId="4248518680" sldId="263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0" sldId="264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0" sldId="265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0" sldId="266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0" sldId="267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269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270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271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3175231394" sldId="304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1397505457" sldId="310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2404744179" sldId="312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1577231442" sldId="314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1152757564" sldId="315"/>
        </pc:sldMkLst>
      </pc:sldChg>
      <pc:sldChg chg="ord">
        <pc:chgData name="Rathi, Jonika (Energy)" userId="1e639069-5d6b-42ae-8d9a-e82ba996db6e" providerId="ADAL" clId="{F6B37112-DF95-4379-8175-D752DC6F55B4}" dt="2024-12-20T13:57:12.634" v="32"/>
        <pc:sldMkLst>
          <pc:docMk/>
          <pc:sldMk cId="1019214730" sldId="322"/>
        </pc:sldMkLst>
      </pc:sldChg>
      <pc:sldChg chg="ord">
        <pc:chgData name="Rathi, Jonika (Energy)" userId="1e639069-5d6b-42ae-8d9a-e82ba996db6e" providerId="ADAL" clId="{F6B37112-DF95-4379-8175-D752DC6F55B4}" dt="2024-12-20T13:58:20.899" v="35"/>
        <pc:sldMkLst>
          <pc:docMk/>
          <pc:sldMk cId="3273287271" sldId="323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2517847405" sldId="327"/>
        </pc:sldMkLst>
      </pc:sldChg>
      <pc:sldChg chg="ord">
        <pc:chgData name="Rathi, Jonika (Energy)" userId="1e639069-5d6b-42ae-8d9a-e82ba996db6e" providerId="ADAL" clId="{F6B37112-DF95-4379-8175-D752DC6F55B4}" dt="2024-12-20T14:01:00.596" v="38"/>
        <pc:sldMkLst>
          <pc:docMk/>
          <pc:sldMk cId="3914196436" sldId="328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2560372793" sldId="331"/>
        </pc:sldMkLst>
      </pc:sldChg>
      <pc:sldChg chg="del">
        <pc:chgData name="Rathi, Jonika (Energy)" userId="1e639069-5d6b-42ae-8d9a-e82ba996db6e" providerId="ADAL" clId="{F6B37112-DF95-4379-8175-D752DC6F55B4}" dt="2024-12-20T14:01:40.571" v="39" actId="2696"/>
        <pc:sldMkLst>
          <pc:docMk/>
          <pc:sldMk cId="1482304177" sldId="332"/>
        </pc:sldMkLst>
      </pc:sldChg>
      <pc:sldChg chg="new del">
        <pc:chgData name="Rathi, Jonika (Energy)" userId="1e639069-5d6b-42ae-8d9a-e82ba996db6e" providerId="ADAL" clId="{F6B37112-DF95-4379-8175-D752DC6F55B4}" dt="2024-12-20T13:47:42.894" v="2" actId="2696"/>
        <pc:sldMkLst>
          <pc:docMk/>
          <pc:sldMk cId="250750101" sldId="334"/>
        </pc:sldMkLst>
      </pc:sldChg>
      <pc:sldChg chg="new del">
        <pc:chgData name="Rathi, Jonika (Energy)" userId="1e639069-5d6b-42ae-8d9a-e82ba996db6e" providerId="ADAL" clId="{F6B37112-DF95-4379-8175-D752DC6F55B4}" dt="2024-12-20T13:48:42.101" v="5" actId="2696"/>
        <pc:sldMkLst>
          <pc:docMk/>
          <pc:sldMk cId="3153972963" sldId="334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3935755316" sldId="335"/>
        </pc:sldMkLst>
      </pc:sldChg>
      <pc:sldChg chg="add del">
        <pc:chgData name="Rathi, Jonika (Energy)" userId="1e639069-5d6b-42ae-8d9a-e82ba996db6e" providerId="ADAL" clId="{F6B37112-DF95-4379-8175-D752DC6F55B4}" dt="2024-12-20T13:49:47.843" v="9" actId="2696"/>
        <pc:sldMkLst>
          <pc:docMk/>
          <pc:sldMk cId="3010238781" sldId="336"/>
        </pc:sldMkLst>
      </pc:sldChg>
      <pc:sldChg chg="add del">
        <pc:chgData name="Rathi, Jonika (Energy)" userId="1e639069-5d6b-42ae-8d9a-e82ba996db6e" providerId="ADAL" clId="{F6B37112-DF95-4379-8175-D752DC6F55B4}" dt="2024-12-20T14:17:54.283" v="53" actId="2696"/>
        <pc:sldMkLst>
          <pc:docMk/>
          <pc:sldMk cId="496696457" sldId="337"/>
        </pc:sldMkLst>
      </pc:sldChg>
      <pc:sldChg chg="add del">
        <pc:chgData name="Rathi, Jonika (Energy)" userId="1e639069-5d6b-42ae-8d9a-e82ba996db6e" providerId="ADAL" clId="{F6B37112-DF95-4379-8175-D752DC6F55B4}" dt="2024-12-20T14:17:59.512" v="54" actId="2696"/>
        <pc:sldMkLst>
          <pc:docMk/>
          <pc:sldMk cId="3324161660" sldId="338"/>
        </pc:sldMkLst>
      </pc:sldChg>
      <pc:sldChg chg="add del">
        <pc:chgData name="Rathi, Jonika (Energy)" userId="1e639069-5d6b-42ae-8d9a-e82ba996db6e" providerId="ADAL" clId="{F6B37112-DF95-4379-8175-D752DC6F55B4}" dt="2024-12-20T14:18:01.464" v="55" actId="2696"/>
        <pc:sldMkLst>
          <pc:docMk/>
          <pc:sldMk cId="3838306620" sldId="339"/>
        </pc:sldMkLst>
      </pc:sldChg>
      <pc:sldChg chg="add del">
        <pc:chgData name="Rathi, Jonika (Energy)" userId="1e639069-5d6b-42ae-8d9a-e82ba996db6e" providerId="ADAL" clId="{F6B37112-DF95-4379-8175-D752DC6F55B4}" dt="2024-12-20T14:18:05.450" v="56" actId="2696"/>
        <pc:sldMkLst>
          <pc:docMk/>
          <pc:sldMk cId="3535303452" sldId="340"/>
        </pc:sldMkLst>
      </pc:sldChg>
      <pc:sldChg chg="add del">
        <pc:chgData name="Rathi, Jonika (Energy)" userId="1e639069-5d6b-42ae-8d9a-e82ba996db6e" providerId="ADAL" clId="{F6B37112-DF95-4379-8175-D752DC6F55B4}" dt="2024-12-20T14:18:08.099" v="57" actId="2696"/>
        <pc:sldMkLst>
          <pc:docMk/>
          <pc:sldMk cId="271996814" sldId="341"/>
        </pc:sldMkLst>
      </pc:sldChg>
      <pc:sldChg chg="add del">
        <pc:chgData name="Rathi, Jonika (Energy)" userId="1e639069-5d6b-42ae-8d9a-e82ba996db6e" providerId="ADAL" clId="{F6B37112-DF95-4379-8175-D752DC6F55B4}" dt="2024-12-20T14:17:40.026" v="48" actId="2696"/>
        <pc:sldMkLst>
          <pc:docMk/>
          <pc:sldMk cId="453117141" sldId="342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2323053944" sldId="342"/>
        </pc:sldMkLst>
      </pc:sldChg>
      <pc:sldChg chg="add del">
        <pc:chgData name="Rathi, Jonika (Energy)" userId="1e639069-5d6b-42ae-8d9a-e82ba996db6e" providerId="ADAL" clId="{F6B37112-DF95-4379-8175-D752DC6F55B4}" dt="2024-12-20T14:17:43.086" v="49" actId="2696"/>
        <pc:sldMkLst>
          <pc:docMk/>
          <pc:sldMk cId="2172058055" sldId="343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3881496182" sldId="343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158757585" sldId="344"/>
        </pc:sldMkLst>
      </pc:sldChg>
      <pc:sldChg chg="add del">
        <pc:chgData name="Rathi, Jonika (Energy)" userId="1e639069-5d6b-42ae-8d9a-e82ba996db6e" providerId="ADAL" clId="{F6B37112-DF95-4379-8175-D752DC6F55B4}" dt="2024-12-20T14:17:45.005" v="50" actId="2696"/>
        <pc:sldMkLst>
          <pc:docMk/>
          <pc:sldMk cId="198349577" sldId="344"/>
        </pc:sldMkLst>
      </pc:sldChg>
      <pc:sldChg chg="add del">
        <pc:chgData name="Rathi, Jonika (Energy)" userId="1e639069-5d6b-42ae-8d9a-e82ba996db6e" providerId="ADAL" clId="{F6B37112-DF95-4379-8175-D752DC6F55B4}" dt="2024-12-20T14:17:48.458" v="51" actId="2696"/>
        <pc:sldMkLst>
          <pc:docMk/>
          <pc:sldMk cId="1340374051" sldId="345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3925862384" sldId="345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1514627493" sldId="346"/>
        </pc:sldMkLst>
      </pc:sldChg>
      <pc:sldChg chg="add del">
        <pc:chgData name="Rathi, Jonika (Energy)" userId="1e639069-5d6b-42ae-8d9a-e82ba996db6e" providerId="ADAL" clId="{F6B37112-DF95-4379-8175-D752DC6F55B4}" dt="2024-12-20T14:17:51.920" v="52" actId="2696"/>
        <pc:sldMkLst>
          <pc:docMk/>
          <pc:sldMk cId="2487343166" sldId="346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3254481399" sldId="347"/>
        </pc:sldMkLst>
      </pc:sldChg>
      <pc:sldChg chg="new del">
        <pc:chgData name="Rathi, Jonika (Energy)" userId="1e639069-5d6b-42ae-8d9a-e82ba996db6e" providerId="ADAL" clId="{F6B37112-DF95-4379-8175-D752DC6F55B4}" dt="2024-12-20T13:57:04.724" v="30" actId="2696"/>
        <pc:sldMkLst>
          <pc:docMk/>
          <pc:sldMk cId="4154821752" sldId="347"/>
        </pc:sldMkLst>
      </pc:sldChg>
      <pc:sldChg chg="modSp add del mod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2732427726" sldId="348"/>
        </pc:sldMkLst>
      </pc:sldChg>
      <pc:sldChg chg="add del">
        <pc:chgData name="Rathi, Jonika (Energy)" userId="1e639069-5d6b-42ae-8d9a-e82ba996db6e" providerId="ADAL" clId="{F6B37112-DF95-4379-8175-D752DC6F55B4}" dt="2024-12-20T13:49:10.246" v="7" actId="2696"/>
        <pc:sldMkLst>
          <pc:docMk/>
          <pc:sldMk cId="4065153139" sldId="348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3505721085" sldId="349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1235076245" sldId="350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1043099919" sldId="351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934341682" sldId="352"/>
        </pc:sldMkLst>
      </pc:sldChg>
      <pc:sldChg chg="modSp add del mod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2975610424" sldId="353"/>
        </pc:sldMkLst>
      </pc:sldChg>
      <pc:sldChg chg="modSp add del mod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1846079027" sldId="354"/>
        </pc:sldMkLst>
      </pc:sldChg>
      <pc:sldChg chg="add del">
        <pc:chgData name="Rathi, Jonika (Energy)" userId="1e639069-5d6b-42ae-8d9a-e82ba996db6e" providerId="ADAL" clId="{F6B37112-DF95-4379-8175-D752DC6F55B4}" dt="2024-12-20T14:18:28.965" v="62" actId="2696"/>
        <pc:sldMkLst>
          <pc:docMk/>
          <pc:sldMk cId="3549349623" sldId="355"/>
        </pc:sldMkLst>
      </pc:sldChg>
      <pc:sldChg chg="add del">
        <pc:chgData name="Rathi, Jonika (Energy)" userId="1e639069-5d6b-42ae-8d9a-e82ba996db6e" providerId="ADAL" clId="{F6B37112-DF95-4379-8175-D752DC6F55B4}" dt="2024-12-20T14:18:11.082" v="58" actId="2696"/>
        <pc:sldMkLst>
          <pc:docMk/>
          <pc:sldMk cId="2588984343" sldId="356"/>
        </pc:sldMkLst>
      </pc:sldChg>
      <pc:sldChg chg="add del">
        <pc:chgData name="Rathi, Jonika (Energy)" userId="1e639069-5d6b-42ae-8d9a-e82ba996db6e" providerId="ADAL" clId="{F6B37112-DF95-4379-8175-D752DC6F55B4}" dt="2024-12-20T14:18:13.935" v="59" actId="2696"/>
        <pc:sldMkLst>
          <pc:docMk/>
          <pc:sldMk cId="1841317649" sldId="357"/>
        </pc:sldMkLst>
      </pc:sldChg>
      <pc:sldChg chg="add del">
        <pc:chgData name="Rathi, Jonika (Energy)" userId="1e639069-5d6b-42ae-8d9a-e82ba996db6e" providerId="ADAL" clId="{F6B37112-DF95-4379-8175-D752DC6F55B4}" dt="2024-12-20T14:18:16.472" v="60" actId="2696"/>
        <pc:sldMkLst>
          <pc:docMk/>
          <pc:sldMk cId="2263413776" sldId="358"/>
        </pc:sldMkLst>
      </pc:sldChg>
      <pc:sldChg chg="add del">
        <pc:chgData name="Rathi, Jonika (Energy)" userId="1e639069-5d6b-42ae-8d9a-e82ba996db6e" providerId="ADAL" clId="{F6B37112-DF95-4379-8175-D752DC6F55B4}" dt="2024-12-20T14:18:18.972" v="61" actId="2696"/>
        <pc:sldMkLst>
          <pc:docMk/>
          <pc:sldMk cId="2120035524" sldId="359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290703010" sldId="360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3392306370" sldId="361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1009022871" sldId="362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2270978341" sldId="363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2202679381" sldId="364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4211664123" sldId="365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3756104607" sldId="366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1068599590" sldId="367"/>
        </pc:sldMkLst>
      </pc:sldChg>
      <pc:sldChg chg="add del">
        <pc:chgData name="Rathi, Jonika (Energy)" userId="1e639069-5d6b-42ae-8d9a-e82ba996db6e" providerId="ADAL" clId="{F6B37112-DF95-4379-8175-D752DC6F55B4}" dt="2024-12-20T14:18:44.145" v="63" actId="2696"/>
        <pc:sldMkLst>
          <pc:docMk/>
          <pc:sldMk cId="1379322219" sldId="368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69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0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1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2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3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4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5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6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7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8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79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80"/>
        </pc:sldMkLst>
      </pc:sldChg>
      <pc:sldChg chg="add del">
        <pc:chgData name="Rathi, Jonika (Energy)" userId="1e639069-5d6b-42ae-8d9a-e82ba996db6e" providerId="ADAL" clId="{F6B37112-DF95-4379-8175-D752DC6F55B4}" dt="2024-12-20T14:19:07.302" v="64" actId="2696"/>
        <pc:sldMkLst>
          <pc:docMk/>
          <pc:sldMk cId="0" sldId="381"/>
        </pc:sldMkLst>
      </pc:sldChg>
      <pc:sldMasterChg chg="del delSldLayout">
        <pc:chgData name="Rathi, Jonika (Energy)" userId="1e639069-5d6b-42ae-8d9a-e82ba996db6e" providerId="ADAL" clId="{F6B37112-DF95-4379-8175-D752DC6F55B4}" dt="2024-12-20T14:17:51.920" v="52" actId="2696"/>
        <pc:sldMasterMkLst>
          <pc:docMk/>
          <pc:sldMasterMk cId="892520577" sldId="2147483683"/>
        </pc:sldMasterMkLst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1436105318" sldId="2147483684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675979168" sldId="2147483685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1027295956" sldId="2147483686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2853580566" sldId="2147483687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320030301" sldId="2147483688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457918154" sldId="2147483689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1329599740" sldId="2147483690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3835412005" sldId="2147483691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3715160423" sldId="2147483692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2528142983" sldId="2147483693"/>
          </pc:sldLayoutMkLst>
        </pc:sldLayoutChg>
        <pc:sldLayoutChg chg="del">
          <pc:chgData name="Rathi, Jonika (Energy)" userId="1e639069-5d6b-42ae-8d9a-e82ba996db6e" providerId="ADAL" clId="{F6B37112-DF95-4379-8175-D752DC6F55B4}" dt="2024-12-20T14:17:51.920" v="52" actId="2696"/>
          <pc:sldLayoutMkLst>
            <pc:docMk/>
            <pc:sldMasterMk cId="892520577" sldId="2147483683"/>
            <pc:sldLayoutMk cId="3784406067" sldId="2147483694"/>
          </pc:sldLayoutMkLst>
        </pc:sldLayoutChg>
      </pc:sldMasterChg>
      <pc:sldMasterChg chg="del delSldLayout">
        <pc:chgData name="Rathi, Jonika (Energy)" userId="1e639069-5d6b-42ae-8d9a-e82ba996db6e" providerId="ADAL" clId="{F6B37112-DF95-4379-8175-D752DC6F55B4}" dt="2024-12-20T14:18:28.965" v="62" actId="2696"/>
        <pc:sldMasterMkLst>
          <pc:docMk/>
          <pc:sldMasterMk cId="4154687605" sldId="2147483695"/>
        </pc:sldMasterMkLst>
        <pc:sldLayoutChg chg="del">
          <pc:chgData name="Rathi, Jonika (Energy)" userId="1e639069-5d6b-42ae-8d9a-e82ba996db6e" providerId="ADAL" clId="{F6B37112-DF95-4379-8175-D752DC6F55B4}" dt="2024-12-20T14:18:28.965" v="62" actId="2696"/>
          <pc:sldLayoutMkLst>
            <pc:docMk/>
            <pc:sldMasterMk cId="4154687605" sldId="2147483695"/>
            <pc:sldLayoutMk cId="1643688651" sldId="2147483696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28.965" v="62" actId="2696"/>
          <pc:sldLayoutMkLst>
            <pc:docMk/>
            <pc:sldMasterMk cId="4154687605" sldId="2147483695"/>
            <pc:sldLayoutMk cId="2629833477" sldId="2147483697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28.965" v="62" actId="2696"/>
          <pc:sldLayoutMkLst>
            <pc:docMk/>
            <pc:sldMasterMk cId="4154687605" sldId="2147483695"/>
            <pc:sldLayoutMk cId="4223729860" sldId="2147483698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28.965" v="62" actId="2696"/>
          <pc:sldLayoutMkLst>
            <pc:docMk/>
            <pc:sldMasterMk cId="4154687605" sldId="2147483695"/>
            <pc:sldLayoutMk cId="1498992454" sldId="2147483699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28.965" v="62" actId="2696"/>
          <pc:sldLayoutMkLst>
            <pc:docMk/>
            <pc:sldMasterMk cId="4154687605" sldId="2147483695"/>
            <pc:sldLayoutMk cId="1056454935" sldId="2147483700"/>
          </pc:sldLayoutMkLst>
        </pc:sldLayoutChg>
      </pc:sldMasterChg>
      <pc:sldMasterChg chg="del delSldLayout">
        <pc:chgData name="Rathi, Jonika (Energy)" userId="1e639069-5d6b-42ae-8d9a-e82ba996db6e" providerId="ADAL" clId="{F6B37112-DF95-4379-8175-D752DC6F55B4}" dt="2024-12-20T14:18:18.972" v="61" actId="2696"/>
        <pc:sldMasterMkLst>
          <pc:docMk/>
          <pc:sldMasterMk cId="2414864164" sldId="2147483701"/>
        </pc:sldMasterMkLst>
        <pc:sldLayoutChg chg="del">
          <pc:chgData name="Rathi, Jonika (Energy)" userId="1e639069-5d6b-42ae-8d9a-e82ba996db6e" providerId="ADAL" clId="{F6B37112-DF95-4379-8175-D752DC6F55B4}" dt="2024-12-20T14:18:18.972" v="61" actId="2696"/>
          <pc:sldLayoutMkLst>
            <pc:docMk/>
            <pc:sldMasterMk cId="2414864164" sldId="2147483701"/>
            <pc:sldLayoutMk cId="1021583764" sldId="2147483702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18.972" v="61" actId="2696"/>
          <pc:sldLayoutMkLst>
            <pc:docMk/>
            <pc:sldMasterMk cId="2414864164" sldId="2147483701"/>
            <pc:sldLayoutMk cId="1742309503" sldId="2147483703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18.972" v="61" actId="2696"/>
          <pc:sldLayoutMkLst>
            <pc:docMk/>
            <pc:sldMasterMk cId="2414864164" sldId="2147483701"/>
            <pc:sldLayoutMk cId="578225458" sldId="2147483704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18.972" v="61" actId="2696"/>
          <pc:sldLayoutMkLst>
            <pc:docMk/>
            <pc:sldMasterMk cId="2414864164" sldId="2147483701"/>
            <pc:sldLayoutMk cId="934444599" sldId="2147483705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18.972" v="61" actId="2696"/>
          <pc:sldLayoutMkLst>
            <pc:docMk/>
            <pc:sldMasterMk cId="2414864164" sldId="2147483701"/>
            <pc:sldLayoutMk cId="1622664937" sldId="2147483706"/>
          </pc:sldLayoutMkLst>
        </pc:sldLayoutChg>
      </pc:sldMasterChg>
      <pc:sldMasterChg chg="del delSldLayout">
        <pc:chgData name="Rathi, Jonika (Energy)" userId="1e639069-5d6b-42ae-8d9a-e82ba996db6e" providerId="ADAL" clId="{F6B37112-DF95-4379-8175-D752DC6F55B4}" dt="2024-12-20T14:18:44.145" v="63" actId="2696"/>
        <pc:sldMasterMkLst>
          <pc:docMk/>
          <pc:sldMasterMk cId="2327733923" sldId="2147483707"/>
        </pc:sldMasterMkLst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3430891407" sldId="2147483708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631797455" sldId="2147483709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1352708279" sldId="2147483710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1930482091" sldId="2147483711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1860211026" sldId="2147483712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238782126" sldId="2147483713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3439289386" sldId="2147483714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3280990489" sldId="2147483715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802920527" sldId="2147483716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1822768602" sldId="2147483717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2827753965" sldId="2147483718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1390776796" sldId="2147483719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3830407322" sldId="2147483720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2155766180" sldId="2147483721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3878959" sldId="2147483722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3972651964" sldId="2147483723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1838601729" sldId="2147483724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3167534108" sldId="2147483725"/>
          </pc:sldLayoutMkLst>
        </pc:sldLayoutChg>
        <pc:sldLayoutChg chg="del">
          <pc:chgData name="Rathi, Jonika (Energy)" userId="1e639069-5d6b-42ae-8d9a-e82ba996db6e" providerId="ADAL" clId="{F6B37112-DF95-4379-8175-D752DC6F55B4}" dt="2024-12-20T14:18:44.145" v="63" actId="2696"/>
          <pc:sldLayoutMkLst>
            <pc:docMk/>
            <pc:sldMasterMk cId="2327733923" sldId="2147483707"/>
            <pc:sldLayoutMk cId="1248949687" sldId="2147483726"/>
          </pc:sldLayoutMkLst>
        </pc:sldLayoutChg>
      </pc:sldMasterChg>
      <pc:sldMasterChg chg="del delSldLayout">
        <pc:chgData name="Rathi, Jonika (Energy)" userId="1e639069-5d6b-42ae-8d9a-e82ba996db6e" providerId="ADAL" clId="{F6B37112-DF95-4379-8175-D752DC6F55B4}" dt="2024-12-20T14:19:07.302" v="64" actId="2696"/>
        <pc:sldMasterMkLst>
          <pc:docMk/>
          <pc:sldMasterMk cId="1088527654" sldId="2147483727"/>
        </pc:sldMasterMkLst>
        <pc:sldLayoutChg chg="del">
          <pc:chgData name="Rathi, Jonika (Energy)" userId="1e639069-5d6b-42ae-8d9a-e82ba996db6e" providerId="ADAL" clId="{F6B37112-DF95-4379-8175-D752DC6F55B4}" dt="2024-12-20T14:19:07.302" v="64" actId="2696"/>
          <pc:sldLayoutMkLst>
            <pc:docMk/>
            <pc:sldMasterMk cId="1088527654" sldId="2147483727"/>
            <pc:sldLayoutMk cId="1219232726" sldId="2147483728"/>
          </pc:sldLayoutMkLst>
        </pc:sldLayoutChg>
        <pc:sldLayoutChg chg="del">
          <pc:chgData name="Rathi, Jonika (Energy)" userId="1e639069-5d6b-42ae-8d9a-e82ba996db6e" providerId="ADAL" clId="{F6B37112-DF95-4379-8175-D752DC6F55B4}" dt="2024-12-20T14:19:07.302" v="64" actId="2696"/>
          <pc:sldLayoutMkLst>
            <pc:docMk/>
            <pc:sldMasterMk cId="1088527654" sldId="2147483727"/>
            <pc:sldLayoutMk cId="4184040791" sldId="2147483729"/>
          </pc:sldLayoutMkLst>
        </pc:sldLayoutChg>
        <pc:sldLayoutChg chg="del">
          <pc:chgData name="Rathi, Jonika (Energy)" userId="1e639069-5d6b-42ae-8d9a-e82ba996db6e" providerId="ADAL" clId="{F6B37112-DF95-4379-8175-D752DC6F55B4}" dt="2024-12-20T14:19:07.302" v="64" actId="2696"/>
          <pc:sldLayoutMkLst>
            <pc:docMk/>
            <pc:sldMasterMk cId="1088527654" sldId="2147483727"/>
            <pc:sldLayoutMk cId="2373013317" sldId="2147483730"/>
          </pc:sldLayoutMkLst>
        </pc:sldLayoutChg>
        <pc:sldLayoutChg chg="del">
          <pc:chgData name="Rathi, Jonika (Energy)" userId="1e639069-5d6b-42ae-8d9a-e82ba996db6e" providerId="ADAL" clId="{F6B37112-DF95-4379-8175-D752DC6F55B4}" dt="2024-12-20T14:19:07.302" v="64" actId="2696"/>
          <pc:sldLayoutMkLst>
            <pc:docMk/>
            <pc:sldMasterMk cId="1088527654" sldId="2147483727"/>
            <pc:sldLayoutMk cId="1014665041" sldId="2147483731"/>
          </pc:sldLayoutMkLst>
        </pc:sldLayoutChg>
        <pc:sldLayoutChg chg="del">
          <pc:chgData name="Rathi, Jonika (Energy)" userId="1e639069-5d6b-42ae-8d9a-e82ba996db6e" providerId="ADAL" clId="{F6B37112-DF95-4379-8175-D752DC6F55B4}" dt="2024-12-20T14:19:07.302" v="64" actId="2696"/>
          <pc:sldLayoutMkLst>
            <pc:docMk/>
            <pc:sldMasterMk cId="1088527654" sldId="2147483727"/>
            <pc:sldLayoutMk cId="545247657" sldId="2147483732"/>
          </pc:sldLayoutMkLst>
        </pc:sldLayoutChg>
      </pc:sldMasterChg>
    </pc:docChg>
  </pc:docChgLst>
  <pc:docChgLst>
    <pc:chgData name="Rathi, Jonika (Energy)" userId="S::jonika.rathi@energy.virginia.gov::1e639069-5d6b-42ae-8d9a-e82ba996db6e" providerId="AD" clId="Web-{7B0E6072-3D04-46E8-4C4F-E6AAC1BA48AA}"/>
    <pc:docChg chg="delSld modSld">
      <pc:chgData name="Rathi, Jonika (Energy)" userId="S::jonika.rathi@energy.virginia.gov::1e639069-5d6b-42ae-8d9a-e82ba996db6e" providerId="AD" clId="Web-{7B0E6072-3D04-46E8-4C4F-E6AAC1BA48AA}" dt="2025-03-01T00:04:43.849" v="13"/>
      <pc:docMkLst>
        <pc:docMk/>
      </pc:docMkLst>
      <pc:sldChg chg="modSp">
        <pc:chgData name="Rathi, Jonika (Energy)" userId="S::jonika.rathi@energy.virginia.gov::1e639069-5d6b-42ae-8d9a-e82ba996db6e" providerId="AD" clId="Web-{7B0E6072-3D04-46E8-4C4F-E6AAC1BA48AA}" dt="2025-02-28T18:42:15.256" v="5" actId="20577"/>
        <pc:sldMkLst>
          <pc:docMk/>
          <pc:sldMk cId="3505721085" sldId="349"/>
        </pc:sldMkLst>
        <pc:spChg chg="mod">
          <ac:chgData name="Rathi, Jonika (Energy)" userId="S::jonika.rathi@energy.virginia.gov::1e639069-5d6b-42ae-8d9a-e82ba996db6e" providerId="AD" clId="Web-{7B0E6072-3D04-46E8-4C4F-E6AAC1BA48AA}" dt="2025-02-28T18:42:15.256" v="5" actId="20577"/>
          <ac:spMkLst>
            <pc:docMk/>
            <pc:sldMk cId="3505721085" sldId="349"/>
            <ac:spMk id="10" creationId="{DCFAE13F-E0F2-BCDF-D04E-7E73990BA6B6}"/>
          </ac:spMkLst>
        </pc:spChg>
      </pc:sldChg>
      <pc:sldChg chg="del">
        <pc:chgData name="Rathi, Jonika (Energy)" userId="S::jonika.rathi@energy.virginia.gov::1e639069-5d6b-42ae-8d9a-e82ba996db6e" providerId="AD" clId="Web-{7B0E6072-3D04-46E8-4C4F-E6AAC1BA48AA}" dt="2025-03-01T00:04:43.849" v="13"/>
        <pc:sldMkLst>
          <pc:docMk/>
          <pc:sldMk cId="1235076245" sldId="350"/>
        </pc:sldMkLst>
      </pc:sldChg>
      <pc:sldChg chg="del">
        <pc:chgData name="Rathi, Jonika (Energy)" userId="S::jonika.rathi@energy.virginia.gov::1e639069-5d6b-42ae-8d9a-e82ba996db6e" providerId="AD" clId="Web-{7B0E6072-3D04-46E8-4C4F-E6AAC1BA48AA}" dt="2025-03-01T00:04:43.849" v="12"/>
        <pc:sldMkLst>
          <pc:docMk/>
          <pc:sldMk cId="1043099919" sldId="351"/>
        </pc:sldMkLst>
      </pc:sldChg>
      <pc:sldChg chg="del">
        <pc:chgData name="Rathi, Jonika (Energy)" userId="S::jonika.rathi@energy.virginia.gov::1e639069-5d6b-42ae-8d9a-e82ba996db6e" providerId="AD" clId="Web-{7B0E6072-3D04-46E8-4C4F-E6AAC1BA48AA}" dt="2025-03-01T00:04:43.849" v="11"/>
        <pc:sldMkLst>
          <pc:docMk/>
          <pc:sldMk cId="934341682" sldId="352"/>
        </pc:sldMkLst>
      </pc:sldChg>
      <pc:sldChg chg="del">
        <pc:chgData name="Rathi, Jonika (Energy)" userId="S::jonika.rathi@energy.virginia.gov::1e639069-5d6b-42ae-8d9a-e82ba996db6e" providerId="AD" clId="Web-{7B0E6072-3D04-46E8-4C4F-E6AAC1BA48AA}" dt="2025-03-01T00:04:43.849" v="10"/>
        <pc:sldMkLst>
          <pc:docMk/>
          <pc:sldMk cId="2975610424" sldId="353"/>
        </pc:sldMkLst>
      </pc:sldChg>
      <pc:sldChg chg="del">
        <pc:chgData name="Rathi, Jonika (Energy)" userId="S::jonika.rathi@energy.virginia.gov::1e639069-5d6b-42ae-8d9a-e82ba996db6e" providerId="AD" clId="Web-{7B0E6072-3D04-46E8-4C4F-E6AAC1BA48AA}" dt="2025-03-01T00:04:43.849" v="9"/>
        <pc:sldMkLst>
          <pc:docMk/>
          <pc:sldMk cId="1846079027" sldId="354"/>
        </pc:sldMkLst>
      </pc:sldChg>
      <pc:sldChg chg="del">
        <pc:chgData name="Rathi, Jonika (Energy)" userId="S::jonika.rathi@energy.virginia.gov::1e639069-5d6b-42ae-8d9a-e82ba996db6e" providerId="AD" clId="Web-{7B0E6072-3D04-46E8-4C4F-E6AAC1BA48AA}" dt="2025-03-01T00:04:43.849" v="8"/>
        <pc:sldMkLst>
          <pc:docMk/>
          <pc:sldMk cId="3549349623" sldId="355"/>
        </pc:sldMkLst>
      </pc:sldChg>
      <pc:sldChg chg="del">
        <pc:chgData name="Rathi, Jonika (Energy)" userId="S::jonika.rathi@energy.virginia.gov::1e639069-5d6b-42ae-8d9a-e82ba996db6e" providerId="AD" clId="Web-{7B0E6072-3D04-46E8-4C4F-E6AAC1BA48AA}" dt="2025-03-01T00:04:43.834" v="7"/>
        <pc:sldMkLst>
          <pc:docMk/>
          <pc:sldMk cId="2588984343" sldId="356"/>
        </pc:sldMkLst>
      </pc:sldChg>
      <pc:sldChg chg="del">
        <pc:chgData name="Rathi, Jonika (Energy)" userId="S::jonika.rathi@energy.virginia.gov::1e639069-5d6b-42ae-8d9a-e82ba996db6e" providerId="AD" clId="Web-{7B0E6072-3D04-46E8-4C4F-E6AAC1BA48AA}" dt="2025-03-01T00:04:43.834" v="6"/>
        <pc:sldMkLst>
          <pc:docMk/>
          <pc:sldMk cId="1841317649" sldId="357"/>
        </pc:sldMkLst>
      </pc:sldChg>
    </pc:docChg>
  </pc:docChgLst>
  <pc:docChgLst>
    <pc:chgData name="Rathi, Jonika (Energy)" userId="S::jonika.rathi@energy.virginia.gov::1e639069-5d6b-42ae-8d9a-e82ba996db6e" providerId="AD" clId="Web-{876C1433-72BE-9C5E-6B15-30BD1106CA50}"/>
    <pc:docChg chg="modSld">
      <pc:chgData name="Rathi, Jonika (Energy)" userId="S::jonika.rathi@energy.virginia.gov::1e639069-5d6b-42ae-8d9a-e82ba996db6e" providerId="AD" clId="Web-{876C1433-72BE-9C5E-6B15-30BD1106CA50}" dt="2025-01-17T15:29:48.352" v="30" actId="1076"/>
      <pc:docMkLst>
        <pc:docMk/>
      </pc:docMkLst>
      <pc:sldChg chg="modSp">
        <pc:chgData name="Rathi, Jonika (Energy)" userId="S::jonika.rathi@energy.virginia.gov::1e639069-5d6b-42ae-8d9a-e82ba996db6e" providerId="AD" clId="Web-{876C1433-72BE-9C5E-6B15-30BD1106CA50}" dt="2025-01-17T15:29:48.352" v="30" actId="1076"/>
        <pc:sldMkLst>
          <pc:docMk/>
          <pc:sldMk cId="3115418082" sldId="305"/>
        </pc:sldMkLst>
        <pc:spChg chg="mod">
          <ac:chgData name="Rathi, Jonika (Energy)" userId="S::jonika.rathi@energy.virginia.gov::1e639069-5d6b-42ae-8d9a-e82ba996db6e" providerId="AD" clId="Web-{876C1433-72BE-9C5E-6B15-30BD1106CA50}" dt="2025-01-17T15:29:48.352" v="30" actId="1076"/>
          <ac:spMkLst>
            <pc:docMk/>
            <pc:sldMk cId="3115418082" sldId="305"/>
            <ac:spMk id="9" creationId="{601A02EE-6101-440D-34B3-E26C5399D53D}"/>
          </ac:spMkLst>
        </pc:spChg>
      </pc:sldChg>
      <pc:sldChg chg="modSp">
        <pc:chgData name="Rathi, Jonika (Energy)" userId="S::jonika.rathi@energy.virginia.gov::1e639069-5d6b-42ae-8d9a-e82ba996db6e" providerId="AD" clId="Web-{876C1433-72BE-9C5E-6B15-30BD1106CA50}" dt="2025-01-17T15:28:25.210" v="9" actId="1076"/>
        <pc:sldMkLst>
          <pc:docMk/>
          <pc:sldMk cId="3936758381" sldId="307"/>
        </pc:sldMkLst>
        <pc:spChg chg="mod">
          <ac:chgData name="Rathi, Jonika (Energy)" userId="S::jonika.rathi@energy.virginia.gov::1e639069-5d6b-42ae-8d9a-e82ba996db6e" providerId="AD" clId="Web-{876C1433-72BE-9C5E-6B15-30BD1106CA50}" dt="2025-01-17T15:28:25.210" v="9" actId="1076"/>
          <ac:spMkLst>
            <pc:docMk/>
            <pc:sldMk cId="3936758381" sldId="307"/>
            <ac:spMk id="5" creationId="{AEB56DE8-4B73-6BB4-EBA7-4B4A446B991B}"/>
          </ac:spMkLst>
        </pc:spChg>
      </pc:sldChg>
      <pc:sldChg chg="modSp">
        <pc:chgData name="Rathi, Jonika (Energy)" userId="S::jonika.rathi@energy.virginia.gov::1e639069-5d6b-42ae-8d9a-e82ba996db6e" providerId="AD" clId="Web-{876C1433-72BE-9C5E-6B15-30BD1106CA50}" dt="2025-01-17T15:27:51.522" v="0" actId="1076"/>
        <pc:sldMkLst>
          <pc:docMk/>
          <pc:sldMk cId="1837418332" sldId="333"/>
        </pc:sldMkLst>
        <pc:spChg chg="mod">
          <ac:chgData name="Rathi, Jonika (Energy)" userId="S::jonika.rathi@energy.virginia.gov::1e639069-5d6b-42ae-8d9a-e82ba996db6e" providerId="AD" clId="Web-{876C1433-72BE-9C5E-6B15-30BD1106CA50}" dt="2025-01-17T15:27:51.522" v="0" actId="1076"/>
          <ac:spMkLst>
            <pc:docMk/>
            <pc:sldMk cId="1837418332" sldId="333"/>
            <ac:spMk id="6" creationId="{76320040-6BDF-0F7B-63C0-63D3EB7A070F}"/>
          </ac:spMkLst>
        </pc:spChg>
      </pc:sldChg>
    </pc:docChg>
  </pc:docChgLst>
  <pc:docChgLst>
    <pc:chgData name="Rathi, Jonika (Energy)" userId="S::jonika.rathi@energy.virginia.gov::1e639069-5d6b-42ae-8d9a-e82ba996db6e" providerId="AD" clId="Web-{70BB45CC-0856-5EB6-5179-C99AB72D50EC}"/>
    <pc:docChg chg="modSld">
      <pc:chgData name="Rathi, Jonika (Energy)" userId="S::jonika.rathi@energy.virginia.gov::1e639069-5d6b-42ae-8d9a-e82ba996db6e" providerId="AD" clId="Web-{70BB45CC-0856-5EB6-5179-C99AB72D50EC}" dt="2024-12-20T17:38:57.701" v="2" actId="20577"/>
      <pc:docMkLst>
        <pc:docMk/>
      </pc:docMkLst>
      <pc:sldChg chg="modSp">
        <pc:chgData name="Rathi, Jonika (Energy)" userId="S::jonika.rathi@energy.virginia.gov::1e639069-5d6b-42ae-8d9a-e82ba996db6e" providerId="AD" clId="Web-{70BB45CC-0856-5EB6-5179-C99AB72D50EC}" dt="2024-12-20T17:38:57.701" v="2" actId="20577"/>
        <pc:sldMkLst>
          <pc:docMk/>
          <pc:sldMk cId="286645737" sldId="268"/>
        </pc:sldMkLst>
        <pc:spChg chg="mod">
          <ac:chgData name="Rathi, Jonika (Energy)" userId="S::jonika.rathi@energy.virginia.gov::1e639069-5d6b-42ae-8d9a-e82ba996db6e" providerId="AD" clId="Web-{70BB45CC-0856-5EB6-5179-C99AB72D50EC}" dt="2024-12-20T17:38:57.701" v="2" actId="20577"/>
          <ac:spMkLst>
            <pc:docMk/>
            <pc:sldMk cId="286645737" sldId="268"/>
            <ac:spMk id="8" creationId="{522DBA7E-D979-02F7-C079-C6B369752E00}"/>
          </ac:spMkLst>
        </pc:spChg>
      </pc:sldChg>
    </pc:docChg>
  </pc:docChgLst>
  <pc:docChgLst>
    <pc:chgData name="Rathi, Jonika (Energy)" userId="S::jonika.rathi@energy.virginia.gov::1e639069-5d6b-42ae-8d9a-e82ba996db6e" providerId="AD" clId="Web-{18921525-030F-8302-6A26-E05C3834C61F}"/>
    <pc:docChg chg="addSld delSld modSld sldOrd addMainMaster modMainMaster">
      <pc:chgData name="Rathi, Jonika (Energy)" userId="S::jonika.rathi@energy.virginia.gov::1e639069-5d6b-42ae-8d9a-e82ba996db6e" providerId="AD" clId="Web-{18921525-030F-8302-6A26-E05C3834C61F}" dt="2025-02-28T15:19:40.042" v="96"/>
      <pc:docMkLst>
        <pc:docMk/>
      </pc:docMkLst>
      <pc:sldChg chg="ord">
        <pc:chgData name="Rathi, Jonika (Energy)" userId="S::jonika.rathi@energy.virginia.gov::1e639069-5d6b-42ae-8d9a-e82ba996db6e" providerId="AD" clId="Web-{18921525-030F-8302-6A26-E05C3834C61F}" dt="2025-02-28T15:19:40.042" v="96"/>
        <pc:sldMkLst>
          <pc:docMk/>
          <pc:sldMk cId="3910903473" sldId="330"/>
        </pc:sldMkLst>
      </pc:sldChg>
      <pc:sldChg chg="ord">
        <pc:chgData name="Rathi, Jonika (Energy)" userId="S::jonika.rathi@energy.virginia.gov::1e639069-5d6b-42ae-8d9a-e82ba996db6e" providerId="AD" clId="Web-{18921525-030F-8302-6A26-E05C3834C61F}" dt="2025-02-28T15:19:40.042" v="95"/>
        <pc:sldMkLst>
          <pc:docMk/>
          <pc:sldMk cId="3077142156" sldId="340"/>
        </pc:sldMkLst>
      </pc:sldChg>
      <pc:sldChg chg="modSp">
        <pc:chgData name="Rathi, Jonika (Energy)" userId="S::jonika.rathi@energy.virginia.gov::1e639069-5d6b-42ae-8d9a-e82ba996db6e" providerId="AD" clId="Web-{18921525-030F-8302-6A26-E05C3834C61F}" dt="2025-02-28T15:09:34.667" v="2" actId="1076"/>
        <pc:sldMkLst>
          <pc:docMk/>
          <pc:sldMk cId="3479145760" sldId="343"/>
        </pc:sldMkLst>
        <pc:spChg chg="mod">
          <ac:chgData name="Rathi, Jonika (Energy)" userId="S::jonika.rathi@energy.virginia.gov::1e639069-5d6b-42ae-8d9a-e82ba996db6e" providerId="AD" clId="Web-{18921525-030F-8302-6A26-E05C3834C61F}" dt="2025-02-28T15:09:34.667" v="2" actId="1076"/>
          <ac:spMkLst>
            <pc:docMk/>
            <pc:sldMk cId="3479145760" sldId="343"/>
            <ac:spMk id="9" creationId="{DE37F917-6342-C8E7-C92D-92C386816045}"/>
          </ac:spMkLst>
        </pc:spChg>
      </pc:sldChg>
      <pc:sldChg chg="delSp new del">
        <pc:chgData name="Rathi, Jonika (Energy)" userId="S::jonika.rathi@energy.virginia.gov::1e639069-5d6b-42ae-8d9a-e82ba996db6e" providerId="AD" clId="Web-{18921525-030F-8302-6A26-E05C3834C61F}" dt="2025-02-28T15:11:26.182" v="6"/>
        <pc:sldMkLst>
          <pc:docMk/>
          <pc:sldMk cId="183818744" sldId="349"/>
        </pc:sldMkLst>
        <pc:spChg chg="del">
          <ac:chgData name="Rathi, Jonika (Energy)" userId="S::jonika.rathi@energy.virginia.gov::1e639069-5d6b-42ae-8d9a-e82ba996db6e" providerId="AD" clId="Web-{18921525-030F-8302-6A26-E05C3834C61F}" dt="2025-02-28T15:11:12.417" v="4"/>
          <ac:spMkLst>
            <pc:docMk/>
            <pc:sldMk cId="183818744" sldId="349"/>
            <ac:spMk id="2" creationId="{C7E70737-4031-C069-71F7-5EFB6E9AF365}"/>
          </ac:spMkLst>
        </pc:spChg>
        <pc:spChg chg="del">
          <ac:chgData name="Rathi, Jonika (Energy)" userId="S::jonika.rathi@energy.virginia.gov::1e639069-5d6b-42ae-8d9a-e82ba996db6e" providerId="AD" clId="Web-{18921525-030F-8302-6A26-E05C3834C61F}" dt="2025-02-28T15:11:13.542" v="5"/>
          <ac:spMkLst>
            <pc:docMk/>
            <pc:sldMk cId="183818744" sldId="349"/>
            <ac:spMk id="3" creationId="{163AA959-5233-D178-0203-7279EAE0EF49}"/>
          </ac:spMkLst>
        </pc:spChg>
      </pc:sldChg>
      <pc:sldChg chg="addSp delSp modSp add replId">
        <pc:chgData name="Rathi, Jonika (Energy)" userId="S::jonika.rathi@energy.virginia.gov::1e639069-5d6b-42ae-8d9a-e82ba996db6e" providerId="AD" clId="Web-{18921525-030F-8302-6A26-E05C3834C61F}" dt="2025-02-28T15:17:36.776" v="86"/>
        <pc:sldMkLst>
          <pc:docMk/>
          <pc:sldMk cId="3505721085" sldId="349"/>
        </pc:sldMkLst>
        <pc:spChg chg="del mod">
          <ac:chgData name="Rathi, Jonika (Energy)" userId="S::jonika.rathi@energy.virginia.gov::1e639069-5d6b-42ae-8d9a-e82ba996db6e" providerId="AD" clId="Web-{18921525-030F-8302-6A26-E05C3834C61F}" dt="2025-02-28T15:11:46.854" v="12"/>
          <ac:spMkLst>
            <pc:docMk/>
            <pc:sldMk cId="3505721085" sldId="349"/>
            <ac:spMk id="4" creationId="{54D2AAD6-3029-8712-6DE8-A882724ED49F}"/>
          </ac:spMkLst>
        </pc:spChg>
        <pc:spChg chg="del mod">
          <ac:chgData name="Rathi, Jonika (Energy)" userId="S::jonika.rathi@energy.virginia.gov::1e639069-5d6b-42ae-8d9a-e82ba996db6e" providerId="AD" clId="Web-{18921525-030F-8302-6A26-E05C3834C61F}" dt="2025-02-28T15:12:03.651" v="19"/>
          <ac:spMkLst>
            <pc:docMk/>
            <pc:sldMk cId="3505721085" sldId="349"/>
            <ac:spMk id="5" creationId="{34584A32-24FC-07DB-64BF-7E85B9151B57}"/>
          </ac:spMkLst>
        </pc:spChg>
        <pc:spChg chg="add del">
          <ac:chgData name="Rathi, Jonika (Energy)" userId="S::jonika.rathi@energy.virginia.gov::1e639069-5d6b-42ae-8d9a-e82ba996db6e" providerId="AD" clId="Web-{18921525-030F-8302-6A26-E05C3834C61F}" dt="2025-02-28T15:11:41.151" v="9"/>
          <ac:spMkLst>
            <pc:docMk/>
            <pc:sldMk cId="3505721085" sldId="349"/>
            <ac:spMk id="7" creationId="{FE16A6BE-31BC-906F-BFA6-44A0EC096CD0}"/>
          </ac:spMkLst>
        </pc:spChg>
        <pc:spChg chg="add mod">
          <ac:chgData name="Rathi, Jonika (Energy)" userId="S::jonika.rathi@energy.virginia.gov::1e639069-5d6b-42ae-8d9a-e82ba996db6e" providerId="AD" clId="Web-{18921525-030F-8302-6A26-E05C3834C61F}" dt="2025-02-28T15:17:36.776" v="86"/>
          <ac:spMkLst>
            <pc:docMk/>
            <pc:sldMk cId="3505721085" sldId="349"/>
            <ac:spMk id="8" creationId="{A3FB9A52-B251-DD87-306A-431456780A95}"/>
          </ac:spMkLst>
        </pc:spChg>
        <pc:spChg chg="add mod">
          <ac:chgData name="Rathi, Jonika (Energy)" userId="S::jonika.rathi@energy.virginia.gov::1e639069-5d6b-42ae-8d9a-e82ba996db6e" providerId="AD" clId="Web-{18921525-030F-8302-6A26-E05C3834C61F}" dt="2025-02-28T15:17:32.698" v="85"/>
          <ac:spMkLst>
            <pc:docMk/>
            <pc:sldMk cId="3505721085" sldId="349"/>
            <ac:spMk id="10" creationId="{DCFAE13F-E0F2-BCDF-D04E-7E73990BA6B6}"/>
          </ac:spMkLst>
        </pc:spChg>
        <pc:picChg chg="mod">
          <ac:chgData name="Rathi, Jonika (Energy)" userId="S::jonika.rathi@energy.virginia.gov::1e639069-5d6b-42ae-8d9a-e82ba996db6e" providerId="AD" clId="Web-{18921525-030F-8302-6A26-E05C3834C61F}" dt="2025-02-28T15:16:02.182" v="65" actId="1076"/>
          <ac:picMkLst>
            <pc:docMk/>
            <pc:sldMk cId="3505721085" sldId="349"/>
            <ac:picMk id="3" creationId="{54CDD635-5F87-367F-2A37-C33D851FAC72}"/>
          </ac:picMkLst>
        </pc:picChg>
      </pc:sldChg>
      <pc:sldChg chg="add">
        <pc:chgData name="Rathi, Jonika (Energy)" userId="S::jonika.rathi@energy.virginia.gov::1e639069-5d6b-42ae-8d9a-e82ba996db6e" providerId="AD" clId="Web-{18921525-030F-8302-6A26-E05C3834C61F}" dt="2025-02-28T15:19:08.963" v="87"/>
        <pc:sldMkLst>
          <pc:docMk/>
          <pc:sldMk cId="1235076245" sldId="350"/>
        </pc:sldMkLst>
      </pc:sldChg>
      <pc:sldChg chg="add">
        <pc:chgData name="Rathi, Jonika (Energy)" userId="S::jonika.rathi@energy.virginia.gov::1e639069-5d6b-42ae-8d9a-e82ba996db6e" providerId="AD" clId="Web-{18921525-030F-8302-6A26-E05C3834C61F}" dt="2025-02-28T15:19:09.182" v="88"/>
        <pc:sldMkLst>
          <pc:docMk/>
          <pc:sldMk cId="1043099919" sldId="351"/>
        </pc:sldMkLst>
      </pc:sldChg>
      <pc:sldChg chg="add">
        <pc:chgData name="Rathi, Jonika (Energy)" userId="S::jonika.rathi@energy.virginia.gov::1e639069-5d6b-42ae-8d9a-e82ba996db6e" providerId="AD" clId="Web-{18921525-030F-8302-6A26-E05C3834C61F}" dt="2025-02-28T15:19:09.401" v="89"/>
        <pc:sldMkLst>
          <pc:docMk/>
          <pc:sldMk cId="934341682" sldId="352"/>
        </pc:sldMkLst>
      </pc:sldChg>
      <pc:sldChg chg="add">
        <pc:chgData name="Rathi, Jonika (Energy)" userId="S::jonika.rathi@energy.virginia.gov::1e639069-5d6b-42ae-8d9a-e82ba996db6e" providerId="AD" clId="Web-{18921525-030F-8302-6A26-E05C3834C61F}" dt="2025-02-28T15:19:09.620" v="90"/>
        <pc:sldMkLst>
          <pc:docMk/>
          <pc:sldMk cId="2975610424" sldId="353"/>
        </pc:sldMkLst>
      </pc:sldChg>
      <pc:sldChg chg="add">
        <pc:chgData name="Rathi, Jonika (Energy)" userId="S::jonika.rathi@energy.virginia.gov::1e639069-5d6b-42ae-8d9a-e82ba996db6e" providerId="AD" clId="Web-{18921525-030F-8302-6A26-E05C3834C61F}" dt="2025-02-28T15:19:10.292" v="91"/>
        <pc:sldMkLst>
          <pc:docMk/>
          <pc:sldMk cId="1846079027" sldId="354"/>
        </pc:sldMkLst>
      </pc:sldChg>
      <pc:sldChg chg="add">
        <pc:chgData name="Rathi, Jonika (Energy)" userId="S::jonika.rathi@energy.virginia.gov::1e639069-5d6b-42ae-8d9a-e82ba996db6e" providerId="AD" clId="Web-{18921525-030F-8302-6A26-E05C3834C61F}" dt="2025-02-28T15:19:10.573" v="92"/>
        <pc:sldMkLst>
          <pc:docMk/>
          <pc:sldMk cId="3549349623" sldId="355"/>
        </pc:sldMkLst>
      </pc:sldChg>
      <pc:sldChg chg="add">
        <pc:chgData name="Rathi, Jonika (Energy)" userId="S::jonika.rathi@energy.virginia.gov::1e639069-5d6b-42ae-8d9a-e82ba996db6e" providerId="AD" clId="Web-{18921525-030F-8302-6A26-E05C3834C61F}" dt="2025-02-28T15:19:10.807" v="93"/>
        <pc:sldMkLst>
          <pc:docMk/>
          <pc:sldMk cId="2588984343" sldId="356"/>
        </pc:sldMkLst>
      </pc:sldChg>
      <pc:sldChg chg="add">
        <pc:chgData name="Rathi, Jonika (Energy)" userId="S::jonika.rathi@energy.virginia.gov::1e639069-5d6b-42ae-8d9a-e82ba996db6e" providerId="AD" clId="Web-{18921525-030F-8302-6A26-E05C3834C61F}" dt="2025-02-28T15:19:11.104" v="94"/>
        <pc:sldMkLst>
          <pc:docMk/>
          <pc:sldMk cId="1841317649" sldId="357"/>
        </pc:sldMkLst>
      </pc:sldChg>
      <pc:sldMasterChg chg="add addSldLayout">
        <pc:chgData name="Rathi, Jonika (Energy)" userId="S::jonika.rathi@energy.virginia.gov::1e639069-5d6b-42ae-8d9a-e82ba996db6e" providerId="AD" clId="Web-{18921525-030F-8302-6A26-E05C3834C61F}" dt="2025-02-28T15:19:08.963" v="87"/>
        <pc:sldMasterMkLst>
          <pc:docMk/>
          <pc:sldMasterMk cId="0" sldId="2147483648"/>
        </pc:sldMasterMkLst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49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0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1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2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3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4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5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6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7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8"/>
          </pc:sldLayoutMkLst>
        </pc:sldLayoutChg>
        <pc:sldLayoutChg chg="ad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0" sldId="2147483648"/>
            <pc:sldLayoutMk cId="0" sldId="2147483659"/>
          </pc:sldLayoutMkLst>
        </pc:sldLayoutChg>
      </pc:sldMasterChg>
      <pc:sldMasterChg chg="replId modSldLayout">
        <pc:chgData name="Rathi, Jonika (Energy)" userId="S::jonika.rathi@energy.virginia.gov::1e639069-5d6b-42ae-8d9a-e82ba996db6e" providerId="AD" clId="Web-{18921525-030F-8302-6A26-E05C3834C61F}" dt="2025-02-28T15:19:08.963" v="87"/>
        <pc:sldMasterMkLst>
          <pc:docMk/>
          <pc:sldMasterMk cId="2454161146" sldId="2147483683"/>
        </pc:sldMasterMkLst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3556314913" sldId="2147483684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1276532291" sldId="2147483685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4114660910" sldId="2147483686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2982524036" sldId="2147483687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2471996246" sldId="2147483688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2344917962" sldId="2147483689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3019837378" sldId="2147483690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3093467121" sldId="2147483691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2920361671" sldId="2147483692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855771514" sldId="2147483693"/>
          </pc:sldLayoutMkLst>
        </pc:sldLayoutChg>
        <pc:sldLayoutChg chg="replId">
          <pc:chgData name="Rathi, Jonika (Energy)" userId="S::jonika.rathi@energy.virginia.gov::1e639069-5d6b-42ae-8d9a-e82ba996db6e" providerId="AD" clId="Web-{18921525-030F-8302-6A26-E05C3834C61F}" dt="2025-02-28T15:19:08.963" v="87"/>
          <pc:sldLayoutMkLst>
            <pc:docMk/>
            <pc:sldMasterMk cId="2454161146" sldId="2147483683"/>
            <pc:sldLayoutMk cId="2502964181" sldId="2147483694"/>
          </pc:sldLayoutMkLst>
        </pc:sldLayoutChg>
      </pc:sldMasterChg>
    </pc:docChg>
  </pc:docChgLst>
  <pc:docChgLst>
    <pc:chgData name="Corkey, Larry (Energy)" userId="S::larry.corkey@energy.virginia.gov::214dfc68-2b47-427a-b6f9-53729ab23e9d" providerId="AD" clId="Web-{A1449A05-BCB9-1CFB-A918-47143CCB642B}"/>
    <pc:docChg chg="modSld">
      <pc:chgData name="Corkey, Larry (Energy)" userId="S::larry.corkey@energy.virginia.gov::214dfc68-2b47-427a-b6f9-53729ab23e9d" providerId="AD" clId="Web-{A1449A05-BCB9-1CFB-A918-47143CCB642B}" dt="2025-01-17T19:21:19.767" v="11" actId="20577"/>
      <pc:docMkLst>
        <pc:docMk/>
      </pc:docMkLst>
      <pc:sldChg chg="modSp">
        <pc:chgData name="Corkey, Larry (Energy)" userId="S::larry.corkey@energy.virginia.gov::214dfc68-2b47-427a-b6f9-53729ab23e9d" providerId="AD" clId="Web-{A1449A05-BCB9-1CFB-A918-47143CCB642B}" dt="2025-01-17T19:21:19.767" v="11" actId="20577"/>
        <pc:sldMkLst>
          <pc:docMk/>
          <pc:sldMk cId="3936758381" sldId="307"/>
        </pc:sldMkLst>
        <pc:spChg chg="mod">
          <ac:chgData name="Corkey, Larry (Energy)" userId="S::larry.corkey@energy.virginia.gov::214dfc68-2b47-427a-b6f9-53729ab23e9d" providerId="AD" clId="Web-{A1449A05-BCB9-1CFB-A918-47143CCB642B}" dt="2025-01-17T19:21:19.767" v="11" actId="20577"/>
          <ac:spMkLst>
            <pc:docMk/>
            <pc:sldMk cId="3936758381" sldId="307"/>
            <ac:spMk id="5" creationId="{AEB56DE8-4B73-6BB4-EBA7-4B4A446B991B}"/>
          </ac:spMkLst>
        </pc:spChg>
      </pc:sldChg>
    </pc:docChg>
  </pc:docChgLst>
  <pc:docChgLst>
    <pc:chgData name="Rathi, Jonika (Energy)" userId="S::jonika.rathi@energy.virginia.gov::1e639069-5d6b-42ae-8d9a-e82ba996db6e" providerId="AD" clId="Web-{97757515-05F8-1101-F39D-8CB6C96AB114}"/>
    <pc:docChg chg="addSld delSld modSld sldOrd">
      <pc:chgData name="Rathi, Jonika (Energy)" userId="S::jonika.rathi@energy.virginia.gov::1e639069-5d6b-42ae-8d9a-e82ba996db6e" providerId="AD" clId="Web-{97757515-05F8-1101-F39D-8CB6C96AB114}" dt="2024-12-19T21:46:04.803" v="367"/>
      <pc:docMkLst>
        <pc:docMk/>
      </pc:docMkLst>
      <pc:sldChg chg="ord">
        <pc:chgData name="Rathi, Jonika (Energy)" userId="S::jonika.rathi@energy.virginia.gov::1e639069-5d6b-42ae-8d9a-e82ba996db6e" providerId="AD" clId="Web-{97757515-05F8-1101-F39D-8CB6C96AB114}" dt="2024-12-19T18:33:37.975" v="222"/>
        <pc:sldMkLst>
          <pc:docMk/>
          <pc:sldMk cId="1967024680" sldId="299"/>
        </pc:sldMkLst>
      </pc:sldChg>
      <pc:sldChg chg="modSp ord">
        <pc:chgData name="Rathi, Jonika (Energy)" userId="S::jonika.rathi@energy.virginia.gov::1e639069-5d6b-42ae-8d9a-e82ba996db6e" providerId="AD" clId="Web-{97757515-05F8-1101-F39D-8CB6C96AB114}" dt="2024-12-19T19:22:24.696" v="355"/>
        <pc:sldMkLst>
          <pc:docMk/>
          <pc:sldMk cId="3115418082" sldId="305"/>
        </pc:sldMkLst>
        <pc:spChg chg="mod">
          <ac:chgData name="Rathi, Jonika (Energy)" userId="S::jonika.rathi@energy.virginia.gov::1e639069-5d6b-42ae-8d9a-e82ba996db6e" providerId="AD" clId="Web-{97757515-05F8-1101-F39D-8CB6C96AB114}" dt="2024-12-19T18:30:55.665" v="196" actId="1076"/>
          <ac:spMkLst>
            <pc:docMk/>
            <pc:sldMk cId="3115418082" sldId="305"/>
            <ac:spMk id="8" creationId="{AEBA91C3-C554-DAC2-B0FD-B66EE79100BE}"/>
          </ac:spMkLst>
        </pc:spChg>
        <pc:spChg chg="mod">
          <ac:chgData name="Rathi, Jonika (Energy)" userId="S::jonika.rathi@energy.virginia.gov::1e639069-5d6b-42ae-8d9a-e82ba996db6e" providerId="AD" clId="Web-{97757515-05F8-1101-F39D-8CB6C96AB114}" dt="2024-12-19T18:20:09.020" v="147" actId="20577"/>
          <ac:spMkLst>
            <pc:docMk/>
            <pc:sldMk cId="3115418082" sldId="305"/>
            <ac:spMk id="9" creationId="{601A02EE-6101-440D-34B3-E26C5399D53D}"/>
          </ac:spMkLst>
        </pc:spChg>
      </pc:sldChg>
      <pc:sldChg chg="ord">
        <pc:chgData name="Rathi, Jonika (Energy)" userId="S::jonika.rathi@energy.virginia.gov::1e639069-5d6b-42ae-8d9a-e82ba996db6e" providerId="AD" clId="Web-{97757515-05F8-1101-F39D-8CB6C96AB114}" dt="2024-12-19T18:33:37.975" v="223"/>
        <pc:sldMkLst>
          <pc:docMk/>
          <pc:sldMk cId="3936758381" sldId="307"/>
        </pc:sldMkLst>
      </pc:sldChg>
      <pc:sldChg chg="modSp">
        <pc:chgData name="Rathi, Jonika (Energy)" userId="S::jonika.rathi@energy.virginia.gov::1e639069-5d6b-42ae-8d9a-e82ba996db6e" providerId="AD" clId="Web-{97757515-05F8-1101-F39D-8CB6C96AB114}" dt="2024-12-19T18:19:15.974" v="127" actId="14100"/>
        <pc:sldMkLst>
          <pc:docMk/>
          <pc:sldMk cId="1518213969" sldId="308"/>
        </pc:sldMkLst>
      </pc:sldChg>
      <pc:sldChg chg="ord">
        <pc:chgData name="Rathi, Jonika (Energy)" userId="S::jonika.rathi@energy.virginia.gov::1e639069-5d6b-42ae-8d9a-e82ba996db6e" providerId="AD" clId="Web-{97757515-05F8-1101-F39D-8CB6C96AB114}" dt="2024-12-19T21:46:04.803" v="367"/>
        <pc:sldMkLst>
          <pc:docMk/>
          <pc:sldMk cId="2404744179" sldId="312"/>
        </pc:sldMkLst>
      </pc:sldChg>
      <pc:sldChg chg="modSp ord">
        <pc:chgData name="Rathi, Jonika (Energy)" userId="S::jonika.rathi@energy.virginia.gov::1e639069-5d6b-42ae-8d9a-e82ba996db6e" providerId="AD" clId="Web-{97757515-05F8-1101-F39D-8CB6C96AB114}" dt="2024-12-19T19:23:19.962" v="360"/>
        <pc:sldMkLst>
          <pc:docMk/>
          <pc:sldMk cId="755150997" sldId="313"/>
        </pc:sldMkLst>
      </pc:sldChg>
      <pc:sldChg chg="ord">
        <pc:chgData name="Rathi, Jonika (Energy)" userId="S::jonika.rathi@energy.virginia.gov::1e639069-5d6b-42ae-8d9a-e82ba996db6e" providerId="AD" clId="Web-{97757515-05F8-1101-F39D-8CB6C96AB114}" dt="2024-12-19T19:07:06.216" v="328"/>
        <pc:sldMkLst>
          <pc:docMk/>
          <pc:sldMk cId="1577231442" sldId="314"/>
        </pc:sldMkLst>
      </pc:sldChg>
      <pc:sldChg chg="del">
        <pc:chgData name="Rathi, Jonika (Energy)" userId="S::jonika.rathi@energy.virginia.gov::1e639069-5d6b-42ae-8d9a-e82ba996db6e" providerId="AD" clId="Web-{97757515-05F8-1101-F39D-8CB6C96AB114}" dt="2024-12-19T18:33:08.132" v="218"/>
        <pc:sldMkLst>
          <pc:docMk/>
          <pc:sldMk cId="1425508836" sldId="317"/>
        </pc:sldMkLst>
      </pc:sldChg>
      <pc:sldChg chg="modSp">
        <pc:chgData name="Rathi, Jonika (Energy)" userId="S::jonika.rathi@energy.virginia.gov::1e639069-5d6b-42ae-8d9a-e82ba996db6e" providerId="AD" clId="Web-{97757515-05F8-1101-F39D-8CB6C96AB114}" dt="2024-12-19T18:22:18.096" v="189" actId="20577"/>
        <pc:sldMkLst>
          <pc:docMk/>
          <pc:sldMk cId="3592559211" sldId="318"/>
        </pc:sldMkLst>
        <pc:spChg chg="mod">
          <ac:chgData name="Rathi, Jonika (Energy)" userId="S::jonika.rathi@energy.virginia.gov::1e639069-5d6b-42ae-8d9a-e82ba996db6e" providerId="AD" clId="Web-{97757515-05F8-1101-F39D-8CB6C96AB114}" dt="2024-12-19T18:22:18.096" v="189" actId="20577"/>
          <ac:spMkLst>
            <pc:docMk/>
            <pc:sldMk cId="3592559211" sldId="318"/>
            <ac:spMk id="9" creationId="{601A02EE-6101-440D-34B3-E26C5399D53D}"/>
          </ac:spMkLst>
        </pc:spChg>
        <pc:spChg chg="mod">
          <ac:chgData name="Rathi, Jonika (Energy)" userId="S::jonika.rathi@energy.virginia.gov::1e639069-5d6b-42ae-8d9a-e82ba996db6e" providerId="AD" clId="Web-{97757515-05F8-1101-F39D-8CB6C96AB114}" dt="2024-12-19T18:21:51.893" v="176" actId="20577"/>
          <ac:spMkLst>
            <pc:docMk/>
            <pc:sldMk cId="3592559211" sldId="318"/>
            <ac:spMk id="10" creationId="{FB59655F-2917-B3D8-F13B-06C6BEA66B15}"/>
          </ac:spMkLst>
        </pc:spChg>
      </pc:sldChg>
      <pc:sldChg chg="modSp">
        <pc:chgData name="Rathi, Jonika (Energy)" userId="S::jonika.rathi@energy.virginia.gov::1e639069-5d6b-42ae-8d9a-e82ba996db6e" providerId="AD" clId="Web-{97757515-05F8-1101-F39D-8CB6C96AB114}" dt="2024-12-19T18:31:13.868" v="198" actId="14100"/>
        <pc:sldMkLst>
          <pc:docMk/>
          <pc:sldMk cId="2305856164" sldId="319"/>
        </pc:sldMkLst>
      </pc:sldChg>
      <pc:sldChg chg="ord">
        <pc:chgData name="Rathi, Jonika (Energy)" userId="S::jonika.rathi@energy.virginia.gov::1e639069-5d6b-42ae-8d9a-e82ba996db6e" providerId="AD" clId="Web-{97757515-05F8-1101-F39D-8CB6C96AB114}" dt="2024-12-19T19:23:16.462" v="359"/>
        <pc:sldMkLst>
          <pc:docMk/>
          <pc:sldMk cId="1288836409" sldId="321"/>
        </pc:sldMkLst>
      </pc:sldChg>
      <pc:sldChg chg="addSp delSp modSp add del ord replId">
        <pc:chgData name="Rathi, Jonika (Energy)" userId="S::jonika.rathi@energy.virginia.gov::1e639069-5d6b-42ae-8d9a-e82ba996db6e" providerId="AD" clId="Web-{97757515-05F8-1101-F39D-8CB6C96AB114}" dt="2024-12-19T19:19:54.806" v="338"/>
        <pc:sldMkLst>
          <pc:docMk/>
          <pc:sldMk cId="598409421" sldId="325"/>
        </pc:sldMkLst>
      </pc:sldChg>
      <pc:sldChg chg="addSp delSp modSp add replId">
        <pc:chgData name="Rathi, Jonika (Energy)" userId="S::jonika.rathi@energy.virginia.gov::1e639069-5d6b-42ae-8d9a-e82ba996db6e" providerId="AD" clId="Web-{97757515-05F8-1101-F39D-8CB6C96AB114}" dt="2024-12-19T19:07:30.263" v="336" actId="20577"/>
        <pc:sldMkLst>
          <pc:docMk/>
          <pc:sldMk cId="2013626393" sldId="326"/>
        </pc:sldMkLst>
      </pc:sldChg>
      <pc:sldChg chg="new del">
        <pc:chgData name="Rathi, Jonika (Energy)" userId="S::jonika.rathi@energy.virginia.gov::1e639069-5d6b-42ae-8d9a-e82ba996db6e" providerId="AD" clId="Web-{97757515-05F8-1101-F39D-8CB6C96AB114}" dt="2024-12-19T18:35:54.676" v="266"/>
        <pc:sldMkLst>
          <pc:docMk/>
          <pc:sldMk cId="1929341869" sldId="327"/>
        </pc:sldMkLst>
      </pc:sldChg>
      <pc:sldChg chg="modSp add ord replId">
        <pc:chgData name="Rathi, Jonika (Energy)" userId="S::jonika.rathi@energy.virginia.gov::1e639069-5d6b-42ae-8d9a-e82ba996db6e" providerId="AD" clId="Web-{97757515-05F8-1101-F39D-8CB6C96AB114}" dt="2024-12-19T18:36:37.550" v="291" actId="20577"/>
        <pc:sldMkLst>
          <pc:docMk/>
          <pc:sldMk cId="2517847405" sldId="327"/>
        </pc:sldMkLst>
      </pc:sldChg>
      <pc:sldChg chg="addSp delSp modSp add replId">
        <pc:chgData name="Rathi, Jonika (Energy)" userId="S::jonika.rathi@energy.virginia.gov::1e639069-5d6b-42ae-8d9a-e82ba996db6e" providerId="AD" clId="Web-{97757515-05F8-1101-F39D-8CB6C96AB114}" dt="2024-12-19T19:20:38.931" v="345" actId="1076"/>
        <pc:sldMkLst>
          <pc:docMk/>
          <pc:sldMk cId="3914196436" sldId="328"/>
        </pc:sldMkLst>
      </pc:sldChg>
      <pc:sldChg chg="addSp delSp modSp add replId">
        <pc:chgData name="Rathi, Jonika (Energy)" userId="S::jonika.rathi@energy.virginia.gov::1e639069-5d6b-42ae-8d9a-e82ba996db6e" providerId="AD" clId="Web-{97757515-05F8-1101-F39D-8CB6C96AB114}" dt="2024-12-19T19:21:11.384" v="352" actId="14100"/>
        <pc:sldMkLst>
          <pc:docMk/>
          <pc:sldMk cId="2373466348" sldId="329"/>
        </pc:sldMkLst>
      </pc:sldChg>
      <pc:sldChg chg="new del">
        <pc:chgData name="Rathi, Jonika (Energy)" userId="S::jonika.rathi@energy.virginia.gov::1e639069-5d6b-42ae-8d9a-e82ba996db6e" providerId="AD" clId="Web-{97757515-05F8-1101-F39D-8CB6C96AB114}" dt="2024-12-19T19:21:31.150" v="354"/>
        <pc:sldMkLst>
          <pc:docMk/>
          <pc:sldMk cId="2346085378" sldId="330"/>
        </pc:sldMkLst>
      </pc:sldChg>
      <pc:sldChg chg="modSp add replId">
        <pc:chgData name="Rathi, Jonika (Energy)" userId="S::jonika.rathi@energy.virginia.gov::1e639069-5d6b-42ae-8d9a-e82ba996db6e" providerId="AD" clId="Web-{97757515-05F8-1101-F39D-8CB6C96AB114}" dt="2024-12-19T19:23:54.962" v="366" actId="20577"/>
        <pc:sldMkLst>
          <pc:docMk/>
          <pc:sldMk cId="3910903473" sldId="330"/>
        </pc:sldMkLst>
        <pc:spChg chg="mod">
          <ac:chgData name="Rathi, Jonika (Energy)" userId="S::jonika.rathi@energy.virginia.gov::1e639069-5d6b-42ae-8d9a-e82ba996db6e" providerId="AD" clId="Web-{97757515-05F8-1101-F39D-8CB6C96AB114}" dt="2024-12-19T19:23:54.962" v="366" actId="20577"/>
          <ac:spMkLst>
            <pc:docMk/>
            <pc:sldMk cId="3910903473" sldId="330"/>
            <ac:spMk id="4" creationId="{E80228E9-6F68-10E5-32CF-B24DB5823B34}"/>
          </ac:spMkLst>
        </pc:spChg>
      </pc:sldChg>
    </pc:docChg>
  </pc:docChgLst>
  <pc:docChgLst>
    <pc:chgData name="Rathi, Jonika (Energy)" userId="S::jonika.rathi@energy.virginia.gov::1e639069-5d6b-42ae-8d9a-e82ba996db6e" providerId="AD" clId="Web-{D7FD048F-8725-36AB-CD17-55C55097FBF5}"/>
    <pc:docChg chg="addSld delSld modSld sldOrd">
      <pc:chgData name="Rathi, Jonika (Energy)" userId="S::jonika.rathi@energy.virginia.gov::1e639069-5d6b-42ae-8d9a-e82ba996db6e" providerId="AD" clId="Web-{D7FD048F-8725-36AB-CD17-55C55097FBF5}" dt="2025-01-16T16:16:13.788" v="245"/>
      <pc:docMkLst>
        <pc:docMk/>
      </pc:docMkLst>
      <pc:sldChg chg="modSp">
        <pc:chgData name="Rathi, Jonika (Energy)" userId="S::jonika.rathi@energy.virginia.gov::1e639069-5d6b-42ae-8d9a-e82ba996db6e" providerId="AD" clId="Web-{D7FD048F-8725-36AB-CD17-55C55097FBF5}" dt="2025-01-16T15:55:05.584" v="119" actId="20577"/>
        <pc:sldMkLst>
          <pc:docMk/>
          <pc:sldMk cId="286645737" sldId="268"/>
        </pc:sldMkLst>
        <pc:spChg chg="mod">
          <ac:chgData name="Rathi, Jonika (Energy)" userId="S::jonika.rathi@energy.virginia.gov::1e639069-5d6b-42ae-8d9a-e82ba996db6e" providerId="AD" clId="Web-{D7FD048F-8725-36AB-CD17-55C55097FBF5}" dt="2025-01-16T15:55:05.584" v="119" actId="20577"/>
          <ac:spMkLst>
            <pc:docMk/>
            <pc:sldMk cId="286645737" sldId="268"/>
            <ac:spMk id="8" creationId="{522DBA7E-D979-02F7-C079-C6B369752E00}"/>
          </ac:spMkLst>
        </pc:spChg>
        <pc:spChg chg="mod">
          <ac:chgData name="Rathi, Jonika (Energy)" userId="S::jonika.rathi@energy.virginia.gov::1e639069-5d6b-42ae-8d9a-e82ba996db6e" providerId="AD" clId="Web-{D7FD048F-8725-36AB-CD17-55C55097FBF5}" dt="2025-01-16T15:48:41.026" v="1" actId="20577"/>
          <ac:spMkLst>
            <pc:docMk/>
            <pc:sldMk cId="286645737" sldId="268"/>
            <ac:spMk id="12" creationId="{5B7B9A78-64C1-BF08-34C0-ECFC03AC20B7}"/>
          </ac:spMkLst>
        </pc:spChg>
      </pc:sldChg>
      <pc:sldChg chg="modSp">
        <pc:chgData name="Rathi, Jonika (Energy)" userId="S::jonika.rathi@energy.virginia.gov::1e639069-5d6b-42ae-8d9a-e82ba996db6e" providerId="AD" clId="Web-{D7FD048F-8725-36AB-CD17-55C55097FBF5}" dt="2025-01-16T15:56:34.521" v="144" actId="20577"/>
        <pc:sldMkLst>
          <pc:docMk/>
          <pc:sldMk cId="1575640638" sldId="302"/>
        </pc:sldMkLst>
        <pc:spChg chg="mod">
          <ac:chgData name="Rathi, Jonika (Energy)" userId="S::jonika.rathi@energy.virginia.gov::1e639069-5d6b-42ae-8d9a-e82ba996db6e" providerId="AD" clId="Web-{D7FD048F-8725-36AB-CD17-55C55097FBF5}" dt="2025-01-16T15:56:34.521" v="144" actId="20577"/>
          <ac:spMkLst>
            <pc:docMk/>
            <pc:sldMk cId="1575640638" sldId="302"/>
            <ac:spMk id="4" creationId="{E80228E9-6F68-10E5-32CF-B24DB5823B34}"/>
          </ac:spMkLst>
        </pc:spChg>
        <pc:spChg chg="mod">
          <ac:chgData name="Rathi, Jonika (Energy)" userId="S::jonika.rathi@energy.virginia.gov::1e639069-5d6b-42ae-8d9a-e82ba996db6e" providerId="AD" clId="Web-{D7FD048F-8725-36AB-CD17-55C55097FBF5}" dt="2025-01-16T15:56:10.724" v="137" actId="1076"/>
          <ac:spMkLst>
            <pc:docMk/>
            <pc:sldMk cId="1575640638" sldId="302"/>
            <ac:spMk id="5" creationId="{E9CD57CB-CB94-003D-F735-E568DF063BBE}"/>
          </ac:spMkLst>
        </pc:spChg>
      </pc:sldChg>
      <pc:sldChg chg="del">
        <pc:chgData name="Rathi, Jonika (Energy)" userId="S::jonika.rathi@energy.virginia.gov::1e639069-5d6b-42ae-8d9a-e82ba996db6e" providerId="AD" clId="Web-{D7FD048F-8725-36AB-CD17-55C55097FBF5}" dt="2025-01-16T15:56:55.067" v="153"/>
        <pc:sldMkLst>
          <pc:docMk/>
          <pc:sldMk cId="2223579946" sldId="303"/>
        </pc:sldMkLst>
      </pc:sldChg>
      <pc:sldChg chg="modSp">
        <pc:chgData name="Rathi, Jonika (Energy)" userId="S::jonika.rathi@energy.virginia.gov::1e639069-5d6b-42ae-8d9a-e82ba996db6e" providerId="AD" clId="Web-{D7FD048F-8725-36AB-CD17-55C55097FBF5}" dt="2025-01-16T15:54:49.631" v="110" actId="20577"/>
        <pc:sldMkLst>
          <pc:docMk/>
          <pc:sldMk cId="3115418082" sldId="305"/>
        </pc:sldMkLst>
        <pc:spChg chg="mod">
          <ac:chgData name="Rathi, Jonika (Energy)" userId="S::jonika.rathi@energy.virginia.gov::1e639069-5d6b-42ae-8d9a-e82ba996db6e" providerId="AD" clId="Web-{D7FD048F-8725-36AB-CD17-55C55097FBF5}" dt="2025-01-16T15:54:49.631" v="110" actId="20577"/>
          <ac:spMkLst>
            <pc:docMk/>
            <pc:sldMk cId="3115418082" sldId="305"/>
            <ac:spMk id="9" creationId="{601A02EE-6101-440D-34B3-E26C5399D53D}"/>
          </ac:spMkLst>
        </pc:spChg>
      </pc:sldChg>
      <pc:sldChg chg="modSp">
        <pc:chgData name="Rathi, Jonika (Energy)" userId="S::jonika.rathi@energy.virginia.gov::1e639069-5d6b-42ae-8d9a-e82ba996db6e" providerId="AD" clId="Web-{D7FD048F-8725-36AB-CD17-55C55097FBF5}" dt="2025-01-16T15:57:06.598" v="155" actId="20577"/>
        <pc:sldMkLst>
          <pc:docMk/>
          <pc:sldMk cId="3936758381" sldId="307"/>
        </pc:sldMkLst>
        <pc:spChg chg="mod">
          <ac:chgData name="Rathi, Jonika (Energy)" userId="S::jonika.rathi@energy.virginia.gov::1e639069-5d6b-42ae-8d9a-e82ba996db6e" providerId="AD" clId="Web-{D7FD048F-8725-36AB-CD17-55C55097FBF5}" dt="2025-01-16T15:57:06.598" v="155" actId="20577"/>
          <ac:spMkLst>
            <pc:docMk/>
            <pc:sldMk cId="3936758381" sldId="307"/>
            <ac:spMk id="5" creationId="{AEB56DE8-4B73-6BB4-EBA7-4B4A446B991B}"/>
          </ac:spMkLst>
        </pc:spChg>
      </pc:sldChg>
      <pc:sldChg chg="ord">
        <pc:chgData name="Rathi, Jonika (Energy)" userId="S::jonika.rathi@energy.virginia.gov::1e639069-5d6b-42ae-8d9a-e82ba996db6e" providerId="AD" clId="Web-{D7FD048F-8725-36AB-CD17-55C55097FBF5}" dt="2025-01-16T16:08:15.419" v="179"/>
        <pc:sldMkLst>
          <pc:docMk/>
          <pc:sldMk cId="755150997" sldId="313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67" v="152"/>
        <pc:sldMkLst>
          <pc:docMk/>
          <pc:sldMk cId="2305856164" sldId="319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67" v="151"/>
        <pc:sldMkLst>
          <pc:docMk/>
          <pc:sldMk cId="2347062684" sldId="320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36" v="147"/>
        <pc:sldMkLst>
          <pc:docMk/>
          <pc:sldMk cId="1288836409" sldId="321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52" v="150"/>
        <pc:sldMkLst>
          <pc:docMk/>
          <pc:sldMk cId="1019214730" sldId="322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36" v="148"/>
        <pc:sldMkLst>
          <pc:docMk/>
          <pc:sldMk cId="3273287271" sldId="323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52" v="149"/>
        <pc:sldMkLst>
          <pc:docMk/>
          <pc:sldMk cId="1623454658" sldId="324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36" v="146"/>
        <pc:sldMkLst>
          <pc:docMk/>
          <pc:sldMk cId="3914196436" sldId="328"/>
        </pc:sldMkLst>
      </pc:sldChg>
      <pc:sldChg chg="del">
        <pc:chgData name="Rathi, Jonika (Energy)" userId="S::jonika.rathi@energy.virginia.gov::1e639069-5d6b-42ae-8d9a-e82ba996db6e" providerId="AD" clId="Web-{D7FD048F-8725-36AB-CD17-55C55097FBF5}" dt="2025-01-16T15:56:55.020" v="145"/>
        <pc:sldMkLst>
          <pc:docMk/>
          <pc:sldMk cId="2373466348" sldId="329"/>
        </pc:sldMkLst>
      </pc:sldChg>
      <pc:sldChg chg="modSp ord">
        <pc:chgData name="Rathi, Jonika (Energy)" userId="S::jonika.rathi@energy.virginia.gov::1e639069-5d6b-42ae-8d9a-e82ba996db6e" providerId="AD" clId="Web-{D7FD048F-8725-36AB-CD17-55C55097FBF5}" dt="2025-01-16T16:16:13.788" v="245"/>
        <pc:sldMkLst>
          <pc:docMk/>
          <pc:sldMk cId="1837418332" sldId="333"/>
        </pc:sldMkLst>
        <pc:spChg chg="mod">
          <ac:chgData name="Rathi, Jonika (Energy)" userId="S::jonika.rathi@energy.virginia.gov::1e639069-5d6b-42ae-8d9a-e82ba996db6e" providerId="AD" clId="Web-{D7FD048F-8725-36AB-CD17-55C55097FBF5}" dt="2025-01-16T16:15:44.585" v="243" actId="20577"/>
          <ac:spMkLst>
            <pc:docMk/>
            <pc:sldMk cId="1837418332" sldId="333"/>
            <ac:spMk id="6" creationId="{76320040-6BDF-0F7B-63C0-63D3EB7A070F}"/>
          </ac:spMkLst>
        </pc:spChg>
      </pc:sldChg>
      <pc:sldChg chg="addSp delSp modSp add replId">
        <pc:chgData name="Rathi, Jonika (Energy)" userId="S::jonika.rathi@energy.virginia.gov::1e639069-5d6b-42ae-8d9a-e82ba996db6e" providerId="AD" clId="Web-{D7FD048F-8725-36AB-CD17-55C55097FBF5}" dt="2025-01-16T16:08:33.434" v="182" actId="14100"/>
        <pc:sldMkLst>
          <pc:docMk/>
          <pc:sldMk cId="2838997249" sldId="334"/>
        </pc:sldMkLst>
      </pc:sldChg>
    </pc:docChg>
  </pc:docChgLst>
  <pc:docChgLst>
    <pc:chgData name="Corkey, Larry (Energy)" userId="S::larry.corkey@energy.virginia.gov::214dfc68-2b47-427a-b6f9-53729ab23e9d" providerId="AD" clId="Web-{F6F3485A-DFCE-3ADA-DBFA-F5D3A39468CA}"/>
    <pc:docChg chg="addSld modSld sldOrd">
      <pc:chgData name="Corkey, Larry (Energy)" userId="S::larry.corkey@energy.virginia.gov::214dfc68-2b47-427a-b6f9-53729ab23e9d" providerId="AD" clId="Web-{F6F3485A-DFCE-3ADA-DBFA-F5D3A39468CA}" dt="2025-02-28T02:18:44.360" v="682" actId="20577"/>
      <pc:docMkLst>
        <pc:docMk/>
      </pc:docMkLst>
      <pc:sldChg chg="modSp">
        <pc:chgData name="Corkey, Larry (Energy)" userId="S::larry.corkey@energy.virginia.gov::214dfc68-2b47-427a-b6f9-53729ab23e9d" providerId="AD" clId="Web-{F6F3485A-DFCE-3ADA-DBFA-F5D3A39468CA}" dt="2025-02-28T01:29:02.642" v="5" actId="20577"/>
        <pc:sldMkLst>
          <pc:docMk/>
          <pc:sldMk cId="3115418082" sldId="305"/>
        </pc:sldMkLst>
        <pc:spChg chg="mod">
          <ac:chgData name="Corkey, Larry (Energy)" userId="S::larry.corkey@energy.virginia.gov::214dfc68-2b47-427a-b6f9-53729ab23e9d" providerId="AD" clId="Web-{F6F3485A-DFCE-3ADA-DBFA-F5D3A39468CA}" dt="2025-02-28T01:29:02.642" v="5" actId="20577"/>
          <ac:spMkLst>
            <pc:docMk/>
            <pc:sldMk cId="3115418082" sldId="305"/>
            <ac:spMk id="9" creationId="{601A02EE-6101-440D-34B3-E26C5399D53D}"/>
          </ac:spMkLst>
        </pc:spChg>
      </pc:sldChg>
      <pc:sldChg chg="ord">
        <pc:chgData name="Corkey, Larry (Energy)" userId="S::larry.corkey@energy.virginia.gov::214dfc68-2b47-427a-b6f9-53729ab23e9d" providerId="AD" clId="Web-{F6F3485A-DFCE-3ADA-DBFA-F5D3A39468CA}" dt="2025-02-28T01:29:16.845" v="7"/>
        <pc:sldMkLst>
          <pc:docMk/>
          <pc:sldMk cId="3592559211" sldId="318"/>
        </pc:sldMkLst>
      </pc:sldChg>
      <pc:sldChg chg="modSp">
        <pc:chgData name="Corkey, Larry (Energy)" userId="S::larry.corkey@energy.virginia.gov::214dfc68-2b47-427a-b6f9-53729ab23e9d" providerId="AD" clId="Web-{F6F3485A-DFCE-3ADA-DBFA-F5D3A39468CA}" dt="2025-02-28T01:36:26.609" v="298" actId="20577"/>
        <pc:sldMkLst>
          <pc:docMk/>
          <pc:sldMk cId="1837418332" sldId="333"/>
        </pc:sldMkLst>
        <pc:spChg chg="mod">
          <ac:chgData name="Corkey, Larry (Energy)" userId="S::larry.corkey@energy.virginia.gov::214dfc68-2b47-427a-b6f9-53729ab23e9d" providerId="AD" clId="Web-{F6F3485A-DFCE-3ADA-DBFA-F5D3A39468CA}" dt="2025-02-28T01:36:26.609" v="298" actId="20577"/>
          <ac:spMkLst>
            <pc:docMk/>
            <pc:sldMk cId="1837418332" sldId="333"/>
            <ac:spMk id="6" creationId="{76320040-6BDF-0F7B-63C0-63D3EB7A070F}"/>
          </ac:spMkLst>
        </pc:spChg>
      </pc:sldChg>
      <pc:sldChg chg="ord">
        <pc:chgData name="Corkey, Larry (Energy)" userId="S::larry.corkey@energy.virginia.gov::214dfc68-2b47-427a-b6f9-53729ab23e9d" providerId="AD" clId="Web-{F6F3485A-DFCE-3ADA-DBFA-F5D3A39468CA}" dt="2025-02-28T01:36:32.578" v="299"/>
        <pc:sldMkLst>
          <pc:docMk/>
          <pc:sldMk cId="2838997249" sldId="334"/>
        </pc:sldMkLst>
      </pc:sldChg>
      <pc:sldChg chg="modSp add replId">
        <pc:chgData name="Corkey, Larry (Energy)" userId="S::larry.corkey@energy.virginia.gov::214dfc68-2b47-427a-b6f9-53729ab23e9d" providerId="AD" clId="Web-{F6F3485A-DFCE-3ADA-DBFA-F5D3A39468CA}" dt="2025-02-28T01:34:31.516" v="226" actId="20577"/>
        <pc:sldMkLst>
          <pc:docMk/>
          <pc:sldMk cId="3479145760" sldId="343"/>
        </pc:sldMkLst>
        <pc:spChg chg="mod">
          <ac:chgData name="Corkey, Larry (Energy)" userId="S::larry.corkey@energy.virginia.gov::214dfc68-2b47-427a-b6f9-53729ab23e9d" providerId="AD" clId="Web-{F6F3485A-DFCE-3ADA-DBFA-F5D3A39468CA}" dt="2025-02-28T01:29:44.767" v="17" actId="14100"/>
          <ac:spMkLst>
            <pc:docMk/>
            <pc:sldMk cId="3479145760" sldId="343"/>
            <ac:spMk id="8" creationId="{8F09233C-3626-06B9-0205-1EB0AF0892D8}"/>
          </ac:spMkLst>
        </pc:spChg>
        <pc:spChg chg="mod">
          <ac:chgData name="Corkey, Larry (Energy)" userId="S::larry.corkey@energy.virginia.gov::214dfc68-2b47-427a-b6f9-53729ab23e9d" providerId="AD" clId="Web-{F6F3485A-DFCE-3ADA-DBFA-F5D3A39468CA}" dt="2025-02-28T01:34:31.516" v="226" actId="20577"/>
          <ac:spMkLst>
            <pc:docMk/>
            <pc:sldMk cId="3479145760" sldId="343"/>
            <ac:spMk id="9" creationId="{DE37F917-6342-C8E7-C92D-92C386816045}"/>
          </ac:spMkLst>
        </pc:spChg>
      </pc:sldChg>
      <pc:sldChg chg="modSp add replId">
        <pc:chgData name="Corkey, Larry (Energy)" userId="S::larry.corkey@energy.virginia.gov::214dfc68-2b47-427a-b6f9-53729ab23e9d" providerId="AD" clId="Web-{F6F3485A-DFCE-3ADA-DBFA-F5D3A39468CA}" dt="2025-02-28T01:36:19.500" v="292" actId="20577"/>
        <pc:sldMkLst>
          <pc:docMk/>
          <pc:sldMk cId="704498878" sldId="344"/>
        </pc:sldMkLst>
        <pc:spChg chg="mod">
          <ac:chgData name="Corkey, Larry (Energy)" userId="S::larry.corkey@energy.virginia.gov::214dfc68-2b47-427a-b6f9-53729ab23e9d" providerId="AD" clId="Web-{F6F3485A-DFCE-3ADA-DBFA-F5D3A39468CA}" dt="2025-02-28T01:36:19.500" v="292" actId="20577"/>
          <ac:spMkLst>
            <pc:docMk/>
            <pc:sldMk cId="704498878" sldId="344"/>
            <ac:spMk id="6" creationId="{7BE8F286-7F51-DF5D-C0F4-F4A06352AE20}"/>
          </ac:spMkLst>
        </pc:spChg>
      </pc:sldChg>
      <pc:sldChg chg="delSp modSp add replId">
        <pc:chgData name="Corkey, Larry (Energy)" userId="S::larry.corkey@energy.virginia.gov::214dfc68-2b47-427a-b6f9-53729ab23e9d" providerId="AD" clId="Web-{F6F3485A-DFCE-3ADA-DBFA-F5D3A39468CA}" dt="2025-02-28T01:43:34.232" v="496" actId="20577"/>
        <pc:sldMkLst>
          <pc:docMk/>
          <pc:sldMk cId="2768544417" sldId="345"/>
        </pc:sldMkLst>
        <pc:spChg chg="del mod">
          <ac:chgData name="Corkey, Larry (Energy)" userId="S::larry.corkey@energy.virginia.gov::214dfc68-2b47-427a-b6f9-53729ab23e9d" providerId="AD" clId="Web-{F6F3485A-DFCE-3ADA-DBFA-F5D3A39468CA}" dt="2025-02-28T01:37:12.656" v="303"/>
          <ac:spMkLst>
            <pc:docMk/>
            <pc:sldMk cId="2768544417" sldId="345"/>
            <ac:spMk id="4" creationId="{7605393A-78B2-4E15-0FE9-1B358DB10A60}"/>
          </ac:spMkLst>
        </pc:spChg>
        <pc:spChg chg="mod">
          <ac:chgData name="Corkey, Larry (Energy)" userId="S::larry.corkey@energy.virginia.gov::214dfc68-2b47-427a-b6f9-53729ab23e9d" providerId="AD" clId="Web-{F6F3485A-DFCE-3ADA-DBFA-F5D3A39468CA}" dt="2025-02-28T01:43:34.232" v="496" actId="20577"/>
          <ac:spMkLst>
            <pc:docMk/>
            <pc:sldMk cId="2768544417" sldId="345"/>
            <ac:spMk id="5" creationId="{77F3924D-AE1D-7CC8-C56D-21B3319A0823}"/>
          </ac:spMkLst>
        </pc:spChg>
      </pc:sldChg>
      <pc:sldChg chg="addSp delSp modSp add replId">
        <pc:chgData name="Corkey, Larry (Energy)" userId="S::larry.corkey@energy.virginia.gov::214dfc68-2b47-427a-b6f9-53729ab23e9d" providerId="AD" clId="Web-{F6F3485A-DFCE-3ADA-DBFA-F5D3A39468CA}" dt="2025-02-28T02:17:05.267" v="629" actId="20577"/>
        <pc:sldMkLst>
          <pc:docMk/>
          <pc:sldMk cId="2835277058" sldId="346"/>
        </pc:sldMkLst>
        <pc:spChg chg="del mod">
          <ac:chgData name="Corkey, Larry (Energy)" userId="S::larry.corkey@energy.virginia.gov::214dfc68-2b47-427a-b6f9-53729ab23e9d" providerId="AD" clId="Web-{F6F3485A-DFCE-3ADA-DBFA-F5D3A39468CA}" dt="2025-02-28T01:43:49.295" v="504"/>
          <ac:spMkLst>
            <pc:docMk/>
            <pc:sldMk cId="2835277058" sldId="346"/>
            <ac:spMk id="4" creationId="{A01DE8DD-26E4-08C8-CF74-0F700A818769}"/>
          </ac:spMkLst>
        </pc:spChg>
        <pc:spChg chg="add mod">
          <ac:chgData name="Corkey, Larry (Energy)" userId="S::larry.corkey@energy.virginia.gov::214dfc68-2b47-427a-b6f9-53729ab23e9d" providerId="AD" clId="Web-{F6F3485A-DFCE-3ADA-DBFA-F5D3A39468CA}" dt="2025-02-28T02:17:05.267" v="629" actId="20577"/>
          <ac:spMkLst>
            <pc:docMk/>
            <pc:sldMk cId="2835277058" sldId="346"/>
            <ac:spMk id="5" creationId="{563AD3B6-B386-6601-2518-D14C8BB1BC94}"/>
          </ac:spMkLst>
        </pc:spChg>
        <pc:spChg chg="mod">
          <ac:chgData name="Corkey, Larry (Energy)" userId="S::larry.corkey@energy.virginia.gov::214dfc68-2b47-427a-b6f9-53729ab23e9d" providerId="AD" clId="Web-{F6F3485A-DFCE-3ADA-DBFA-F5D3A39468CA}" dt="2025-02-28T01:44:38.638" v="517" actId="20577"/>
          <ac:spMkLst>
            <pc:docMk/>
            <pc:sldMk cId="2835277058" sldId="346"/>
            <ac:spMk id="6" creationId="{335C4E57-1035-438C-FBEE-AC5A5CD676CC}"/>
          </ac:spMkLst>
        </pc:spChg>
      </pc:sldChg>
      <pc:sldChg chg="modSp add replId">
        <pc:chgData name="Corkey, Larry (Energy)" userId="S::larry.corkey@energy.virginia.gov::214dfc68-2b47-427a-b6f9-53729ab23e9d" providerId="AD" clId="Web-{F6F3485A-DFCE-3ADA-DBFA-F5D3A39468CA}" dt="2025-02-28T02:18:44.360" v="682" actId="20577"/>
        <pc:sldMkLst>
          <pc:docMk/>
          <pc:sldMk cId="2542337431" sldId="347"/>
        </pc:sldMkLst>
        <pc:spChg chg="mod">
          <ac:chgData name="Corkey, Larry (Energy)" userId="S::larry.corkey@energy.virginia.gov::214dfc68-2b47-427a-b6f9-53729ab23e9d" providerId="AD" clId="Web-{F6F3485A-DFCE-3ADA-DBFA-F5D3A39468CA}" dt="2025-02-28T02:18:44.360" v="682" actId="20577"/>
          <ac:spMkLst>
            <pc:docMk/>
            <pc:sldMk cId="2542337431" sldId="347"/>
            <ac:spMk id="5" creationId="{FA4D2594-7277-0921-90F8-3BA7BF0066AB}"/>
          </ac:spMkLst>
        </pc:spChg>
      </pc:sldChg>
    </pc:docChg>
  </pc:docChgLst>
  <pc:docChgLst>
    <pc:chgData name="Corkey, Larry (Energy)" userId="S::larry.corkey@energy.virginia.gov::214dfc68-2b47-427a-b6f9-53729ab23e9d" providerId="AD" clId="Web-{5DF40BBF-8BB8-2951-B558-7BA17B461346}"/>
    <pc:docChg chg="addSld delSld modSld sldOrd">
      <pc:chgData name="Corkey, Larry (Energy)" userId="S::larry.corkey@energy.virginia.gov::214dfc68-2b47-427a-b6f9-53729ab23e9d" providerId="AD" clId="Web-{5DF40BBF-8BB8-2951-B558-7BA17B461346}" dt="2025-01-17T02:26:20.094" v="134" actId="20577"/>
      <pc:docMkLst>
        <pc:docMk/>
      </pc:docMkLst>
      <pc:sldChg chg="modSp">
        <pc:chgData name="Corkey, Larry (Energy)" userId="S::larry.corkey@energy.virginia.gov::214dfc68-2b47-427a-b6f9-53729ab23e9d" providerId="AD" clId="Web-{5DF40BBF-8BB8-2951-B558-7BA17B461346}" dt="2025-01-17T02:07:17.070" v="13" actId="20577"/>
        <pc:sldMkLst>
          <pc:docMk/>
          <pc:sldMk cId="3115418082" sldId="305"/>
        </pc:sldMkLst>
        <pc:spChg chg="mod">
          <ac:chgData name="Corkey, Larry (Energy)" userId="S::larry.corkey@energy.virginia.gov::214dfc68-2b47-427a-b6f9-53729ab23e9d" providerId="AD" clId="Web-{5DF40BBF-8BB8-2951-B558-7BA17B461346}" dt="2025-01-17T02:07:17.070" v="13" actId="20577"/>
          <ac:spMkLst>
            <pc:docMk/>
            <pc:sldMk cId="3115418082" sldId="305"/>
            <ac:spMk id="9" creationId="{601A02EE-6101-440D-34B3-E26C5399D53D}"/>
          </ac:spMkLst>
        </pc:spChg>
      </pc:sldChg>
      <pc:sldChg chg="modSp">
        <pc:chgData name="Corkey, Larry (Energy)" userId="S::larry.corkey@energy.virginia.gov::214dfc68-2b47-427a-b6f9-53729ab23e9d" providerId="AD" clId="Web-{5DF40BBF-8BB8-2951-B558-7BA17B461346}" dt="2025-01-17T02:26:20.094" v="134" actId="20577"/>
        <pc:sldMkLst>
          <pc:docMk/>
          <pc:sldMk cId="3936758381" sldId="307"/>
        </pc:sldMkLst>
        <pc:spChg chg="mod">
          <ac:chgData name="Corkey, Larry (Energy)" userId="S::larry.corkey@energy.virginia.gov::214dfc68-2b47-427a-b6f9-53729ab23e9d" providerId="AD" clId="Web-{5DF40BBF-8BB8-2951-B558-7BA17B461346}" dt="2025-01-17T02:07:57.914" v="26" actId="20577"/>
          <ac:spMkLst>
            <pc:docMk/>
            <pc:sldMk cId="3936758381" sldId="307"/>
            <ac:spMk id="4" creationId="{E80228E9-6F68-10E5-32CF-B24DB5823B34}"/>
          </ac:spMkLst>
        </pc:spChg>
        <pc:spChg chg="mod">
          <ac:chgData name="Corkey, Larry (Energy)" userId="S::larry.corkey@energy.virginia.gov::214dfc68-2b47-427a-b6f9-53729ab23e9d" providerId="AD" clId="Web-{5DF40BBF-8BB8-2951-B558-7BA17B461346}" dt="2025-01-17T02:26:20.094" v="134" actId="20577"/>
          <ac:spMkLst>
            <pc:docMk/>
            <pc:sldMk cId="3936758381" sldId="307"/>
            <ac:spMk id="5" creationId="{AEB56DE8-4B73-6BB4-EBA7-4B4A446B991B}"/>
          </ac:spMkLst>
        </pc:spChg>
      </pc:sldChg>
      <pc:sldChg chg="del">
        <pc:chgData name="Corkey, Larry (Energy)" userId="S::larry.corkey@energy.virginia.gov::214dfc68-2b47-427a-b6f9-53729ab23e9d" providerId="AD" clId="Web-{5DF40BBF-8BB8-2951-B558-7BA17B461346}" dt="2025-01-17T02:07:27.804" v="14"/>
        <pc:sldMkLst>
          <pc:docMk/>
          <pc:sldMk cId="1518213969" sldId="308"/>
        </pc:sldMkLst>
      </pc:sldChg>
      <pc:sldChg chg="del">
        <pc:chgData name="Corkey, Larry (Energy)" userId="S::larry.corkey@energy.virginia.gov::214dfc68-2b47-427a-b6f9-53729ab23e9d" providerId="AD" clId="Web-{5DF40BBF-8BB8-2951-B558-7BA17B461346}" dt="2025-01-17T02:07:37.851" v="16"/>
        <pc:sldMkLst>
          <pc:docMk/>
          <pc:sldMk cId="1826580643" sldId="311"/>
        </pc:sldMkLst>
      </pc:sldChg>
      <pc:sldChg chg="del">
        <pc:chgData name="Corkey, Larry (Energy)" userId="S::larry.corkey@energy.virginia.gov::214dfc68-2b47-427a-b6f9-53729ab23e9d" providerId="AD" clId="Web-{5DF40BBF-8BB8-2951-B558-7BA17B461346}" dt="2025-01-17T02:09:25.618" v="83"/>
        <pc:sldMkLst>
          <pc:docMk/>
          <pc:sldMk cId="755150997" sldId="313"/>
        </pc:sldMkLst>
      </pc:sldChg>
      <pc:sldChg chg="ord">
        <pc:chgData name="Corkey, Larry (Energy)" userId="S::larry.corkey@energy.virginia.gov::214dfc68-2b47-427a-b6f9-53729ab23e9d" providerId="AD" clId="Web-{5DF40BBF-8BB8-2951-B558-7BA17B461346}" dt="2025-01-17T02:07:32.820" v="15"/>
        <pc:sldMkLst>
          <pc:docMk/>
          <pc:sldMk cId="3592559211" sldId="318"/>
        </pc:sldMkLst>
      </pc:sldChg>
      <pc:sldChg chg="modSp">
        <pc:chgData name="Corkey, Larry (Energy)" userId="S::larry.corkey@energy.virginia.gov::214dfc68-2b47-427a-b6f9-53729ab23e9d" providerId="AD" clId="Web-{5DF40BBF-8BB8-2951-B558-7BA17B461346}" dt="2025-01-17T02:07:47.023" v="22" actId="20577"/>
        <pc:sldMkLst>
          <pc:docMk/>
          <pc:sldMk cId="3910903473" sldId="330"/>
        </pc:sldMkLst>
        <pc:spChg chg="mod">
          <ac:chgData name="Corkey, Larry (Energy)" userId="S::larry.corkey@energy.virginia.gov::214dfc68-2b47-427a-b6f9-53729ab23e9d" providerId="AD" clId="Web-{5DF40BBF-8BB8-2951-B558-7BA17B461346}" dt="2025-01-17T02:07:47.023" v="22" actId="20577"/>
          <ac:spMkLst>
            <pc:docMk/>
            <pc:sldMk cId="3910903473" sldId="330"/>
            <ac:spMk id="4" creationId="{E80228E9-6F68-10E5-32CF-B24DB5823B34}"/>
          </ac:spMkLst>
        </pc:spChg>
      </pc:sldChg>
      <pc:sldChg chg="modSp">
        <pc:chgData name="Corkey, Larry (Energy)" userId="S::larry.corkey@energy.virginia.gov::214dfc68-2b47-427a-b6f9-53729ab23e9d" providerId="AD" clId="Web-{5DF40BBF-8BB8-2951-B558-7BA17B461346}" dt="2025-01-17T02:11:09.274" v="130" actId="20577"/>
        <pc:sldMkLst>
          <pc:docMk/>
          <pc:sldMk cId="1837418332" sldId="333"/>
        </pc:sldMkLst>
        <pc:spChg chg="mod">
          <ac:chgData name="Corkey, Larry (Energy)" userId="S::larry.corkey@energy.virginia.gov::214dfc68-2b47-427a-b6f9-53729ab23e9d" providerId="AD" clId="Web-{5DF40BBF-8BB8-2951-B558-7BA17B461346}" dt="2025-01-17T02:11:09.274" v="130" actId="20577"/>
          <ac:spMkLst>
            <pc:docMk/>
            <pc:sldMk cId="1837418332" sldId="333"/>
            <ac:spMk id="6" creationId="{76320040-6BDF-0F7B-63C0-63D3EB7A070F}"/>
          </ac:spMkLst>
        </pc:spChg>
      </pc:sldChg>
      <pc:sldChg chg="ord">
        <pc:chgData name="Corkey, Larry (Energy)" userId="S::larry.corkey@energy.virginia.gov::214dfc68-2b47-427a-b6f9-53729ab23e9d" providerId="AD" clId="Web-{5DF40BBF-8BB8-2951-B558-7BA17B461346}" dt="2025-01-17T02:09:40.164" v="85"/>
        <pc:sldMkLst>
          <pc:docMk/>
          <pc:sldMk cId="2838997249" sldId="334"/>
        </pc:sldMkLst>
      </pc:sldChg>
      <pc:sldChg chg="add del replId">
        <pc:chgData name="Corkey, Larry (Energy)" userId="S::larry.corkey@energy.virginia.gov::214dfc68-2b47-427a-b6f9-53729ab23e9d" providerId="AD" clId="Web-{5DF40BBF-8BB8-2951-B558-7BA17B461346}" dt="2025-01-17T02:09:41.711" v="86"/>
        <pc:sldMkLst>
          <pc:docMk/>
          <pc:sldMk cId="2393915267" sldId="335"/>
        </pc:sldMkLst>
      </pc:sldChg>
      <pc:sldChg chg="add del replId">
        <pc:chgData name="Corkey, Larry (Energy)" userId="S::larry.corkey@energy.virginia.gov::214dfc68-2b47-427a-b6f9-53729ab23e9d" providerId="AD" clId="Web-{5DF40BBF-8BB8-2951-B558-7BA17B461346}" dt="2025-01-17T02:09:12.555" v="80"/>
        <pc:sldMkLst>
          <pc:docMk/>
          <pc:sldMk cId="127700259" sldId="336"/>
        </pc:sldMkLst>
      </pc:sldChg>
      <pc:sldChg chg="add del replId">
        <pc:chgData name="Corkey, Larry (Energy)" userId="S::larry.corkey@energy.virginia.gov::214dfc68-2b47-427a-b6f9-53729ab23e9d" providerId="AD" clId="Web-{5DF40BBF-8BB8-2951-B558-7BA17B461346}" dt="2025-01-17T02:09:18.555" v="82"/>
        <pc:sldMkLst>
          <pc:docMk/>
          <pc:sldMk cId="3264375210" sldId="337"/>
        </pc:sldMkLst>
      </pc:sldChg>
      <pc:sldChg chg="add del replId">
        <pc:chgData name="Corkey, Larry (Energy)" userId="S::larry.corkey@energy.virginia.gov::214dfc68-2b47-427a-b6f9-53729ab23e9d" providerId="AD" clId="Web-{5DF40BBF-8BB8-2951-B558-7BA17B461346}" dt="2025-01-17T02:09:13.961" v="81"/>
        <pc:sldMkLst>
          <pc:docMk/>
          <pc:sldMk cId="565924333" sldId="338"/>
        </pc:sldMkLst>
      </pc:sldChg>
    </pc:docChg>
  </pc:docChgLst>
  <pc:docChgLst>
    <pc:chgData name="Rathi, Jonika (Energy)" userId="1e639069-5d6b-42ae-8d9a-e82ba996db6e" providerId="ADAL" clId="{C28EFADB-4043-46F3-97CE-DC5404A134C0}"/>
    <pc:docChg chg="undo custSel addSld delSld modSld sldOrd">
      <pc:chgData name="Rathi, Jonika (Energy)" userId="1e639069-5d6b-42ae-8d9a-e82ba996db6e" providerId="ADAL" clId="{C28EFADB-4043-46F3-97CE-DC5404A134C0}" dt="2025-02-17T18:33:12.881" v="360" actId="1076"/>
      <pc:docMkLst>
        <pc:docMk/>
      </pc:docMkLst>
      <pc:sldChg chg="modSp mod">
        <pc:chgData name="Rathi, Jonika (Energy)" userId="1e639069-5d6b-42ae-8d9a-e82ba996db6e" providerId="ADAL" clId="{C28EFADB-4043-46F3-97CE-DC5404A134C0}" dt="2025-02-17T17:52:35.033" v="118" actId="20577"/>
        <pc:sldMkLst>
          <pc:docMk/>
          <pc:sldMk cId="286645737" sldId="268"/>
        </pc:sldMkLst>
        <pc:spChg chg="mod">
          <ac:chgData name="Rathi, Jonika (Energy)" userId="1e639069-5d6b-42ae-8d9a-e82ba996db6e" providerId="ADAL" clId="{C28EFADB-4043-46F3-97CE-DC5404A134C0}" dt="2025-02-17T17:52:35.033" v="118" actId="20577"/>
          <ac:spMkLst>
            <pc:docMk/>
            <pc:sldMk cId="286645737" sldId="268"/>
            <ac:spMk id="8" creationId="{522DBA7E-D979-02F7-C079-C6B369752E00}"/>
          </ac:spMkLst>
        </pc:spChg>
      </pc:sldChg>
      <pc:sldChg chg="modSp mod ord">
        <pc:chgData name="Rathi, Jonika (Energy)" userId="1e639069-5d6b-42ae-8d9a-e82ba996db6e" providerId="ADAL" clId="{C28EFADB-4043-46F3-97CE-DC5404A134C0}" dt="2025-02-17T17:55:20.259" v="145" actId="1076"/>
        <pc:sldMkLst>
          <pc:docMk/>
          <pc:sldMk cId="1575640638" sldId="302"/>
        </pc:sldMkLst>
        <pc:spChg chg="mod">
          <ac:chgData name="Rathi, Jonika (Energy)" userId="1e639069-5d6b-42ae-8d9a-e82ba996db6e" providerId="ADAL" clId="{C28EFADB-4043-46F3-97CE-DC5404A134C0}" dt="2025-02-17T17:55:20.259" v="145" actId="1076"/>
          <ac:spMkLst>
            <pc:docMk/>
            <pc:sldMk cId="1575640638" sldId="302"/>
            <ac:spMk id="4" creationId="{E80228E9-6F68-10E5-32CF-B24DB5823B34}"/>
          </ac:spMkLst>
        </pc:spChg>
        <pc:spChg chg="mod">
          <ac:chgData name="Rathi, Jonika (Energy)" userId="1e639069-5d6b-42ae-8d9a-e82ba996db6e" providerId="ADAL" clId="{C28EFADB-4043-46F3-97CE-DC5404A134C0}" dt="2025-02-17T17:55:13.206" v="144" actId="1076"/>
          <ac:spMkLst>
            <pc:docMk/>
            <pc:sldMk cId="1575640638" sldId="302"/>
            <ac:spMk id="5" creationId="{E9CD57CB-CB94-003D-F735-E568DF063BBE}"/>
          </ac:spMkLst>
        </pc:spChg>
        <pc:picChg chg="mod">
          <ac:chgData name="Rathi, Jonika (Energy)" userId="1e639069-5d6b-42ae-8d9a-e82ba996db6e" providerId="ADAL" clId="{C28EFADB-4043-46F3-97CE-DC5404A134C0}" dt="2025-02-17T17:54:25.898" v="138" actId="1076"/>
          <ac:picMkLst>
            <pc:docMk/>
            <pc:sldMk cId="1575640638" sldId="302"/>
            <ac:picMk id="3" creationId="{06EAC16A-3484-601F-E0DD-0F06C5DDA31B}"/>
          </ac:picMkLst>
        </pc:picChg>
      </pc:sldChg>
      <pc:sldChg chg="modSp mod">
        <pc:chgData name="Rathi, Jonika (Energy)" userId="1e639069-5d6b-42ae-8d9a-e82ba996db6e" providerId="ADAL" clId="{C28EFADB-4043-46F3-97CE-DC5404A134C0}" dt="2025-02-17T17:51:57.867" v="95" actId="20577"/>
        <pc:sldMkLst>
          <pc:docMk/>
          <pc:sldMk cId="3115418082" sldId="305"/>
        </pc:sldMkLst>
        <pc:spChg chg="mod">
          <ac:chgData name="Rathi, Jonika (Energy)" userId="1e639069-5d6b-42ae-8d9a-e82ba996db6e" providerId="ADAL" clId="{C28EFADB-4043-46F3-97CE-DC5404A134C0}" dt="2025-02-17T17:51:43.029" v="92" actId="1076"/>
          <ac:spMkLst>
            <pc:docMk/>
            <pc:sldMk cId="3115418082" sldId="305"/>
            <ac:spMk id="8" creationId="{AEBA91C3-C554-DAC2-B0FD-B66EE79100BE}"/>
          </ac:spMkLst>
        </pc:spChg>
        <pc:spChg chg="mod">
          <ac:chgData name="Rathi, Jonika (Energy)" userId="1e639069-5d6b-42ae-8d9a-e82ba996db6e" providerId="ADAL" clId="{C28EFADB-4043-46F3-97CE-DC5404A134C0}" dt="2025-02-17T17:51:57.867" v="95" actId="20577"/>
          <ac:spMkLst>
            <pc:docMk/>
            <pc:sldMk cId="3115418082" sldId="305"/>
            <ac:spMk id="9" creationId="{601A02EE-6101-440D-34B3-E26C5399D53D}"/>
          </ac:spMkLst>
        </pc:spChg>
      </pc:sldChg>
      <pc:sldChg chg="ord">
        <pc:chgData name="Rathi, Jonika (Energy)" userId="1e639069-5d6b-42ae-8d9a-e82ba996db6e" providerId="ADAL" clId="{C28EFADB-4043-46F3-97CE-DC5404A134C0}" dt="2025-02-17T18:18:33.706" v="157"/>
        <pc:sldMkLst>
          <pc:docMk/>
          <pc:sldMk cId="3936758381" sldId="307"/>
        </pc:sldMkLst>
      </pc:sldChg>
      <pc:sldChg chg="modSp mod">
        <pc:chgData name="Rathi, Jonika (Energy)" userId="1e639069-5d6b-42ae-8d9a-e82ba996db6e" providerId="ADAL" clId="{C28EFADB-4043-46F3-97CE-DC5404A134C0}" dt="2025-02-17T17:56:22.150" v="148" actId="1076"/>
        <pc:sldMkLst>
          <pc:docMk/>
          <pc:sldMk cId="3910903473" sldId="330"/>
        </pc:sldMkLst>
        <pc:spChg chg="mod">
          <ac:chgData name="Rathi, Jonika (Energy)" userId="1e639069-5d6b-42ae-8d9a-e82ba996db6e" providerId="ADAL" clId="{C28EFADB-4043-46F3-97CE-DC5404A134C0}" dt="2025-02-17T17:56:22.150" v="148" actId="1076"/>
          <ac:spMkLst>
            <pc:docMk/>
            <pc:sldMk cId="3910903473" sldId="330"/>
            <ac:spMk id="4" creationId="{E80228E9-6F68-10E5-32CF-B24DB5823B34}"/>
          </ac:spMkLst>
        </pc:spChg>
      </pc:sldChg>
      <pc:sldChg chg="modSp mod">
        <pc:chgData name="Rathi, Jonika (Energy)" userId="1e639069-5d6b-42ae-8d9a-e82ba996db6e" providerId="ADAL" clId="{C28EFADB-4043-46F3-97CE-DC5404A134C0}" dt="2025-02-17T18:23:33.503" v="347" actId="20577"/>
        <pc:sldMkLst>
          <pc:docMk/>
          <pc:sldMk cId="1837418332" sldId="333"/>
        </pc:sldMkLst>
        <pc:spChg chg="mod">
          <ac:chgData name="Rathi, Jonika (Energy)" userId="1e639069-5d6b-42ae-8d9a-e82ba996db6e" providerId="ADAL" clId="{C28EFADB-4043-46F3-97CE-DC5404A134C0}" dt="2025-02-17T18:23:33.503" v="347" actId="20577"/>
          <ac:spMkLst>
            <pc:docMk/>
            <pc:sldMk cId="1837418332" sldId="333"/>
            <ac:spMk id="6" creationId="{76320040-6BDF-0F7B-63C0-63D3EB7A070F}"/>
          </ac:spMkLst>
        </pc:spChg>
      </pc:sldChg>
      <pc:sldChg chg="addSp delSp mod ord">
        <pc:chgData name="Rathi, Jonika (Energy)" userId="1e639069-5d6b-42ae-8d9a-e82ba996db6e" providerId="ADAL" clId="{C28EFADB-4043-46F3-97CE-DC5404A134C0}" dt="2025-02-17T18:18:31.210" v="155"/>
        <pc:sldMkLst>
          <pc:docMk/>
          <pc:sldMk cId="2838997249" sldId="334"/>
        </pc:sldMkLst>
        <pc:picChg chg="del">
          <ac:chgData name="Rathi, Jonika (Energy)" userId="1e639069-5d6b-42ae-8d9a-e82ba996db6e" providerId="ADAL" clId="{C28EFADB-4043-46F3-97CE-DC5404A134C0}" dt="2025-02-17T18:14:12.754" v="152" actId="478"/>
          <ac:picMkLst>
            <pc:docMk/>
            <pc:sldMk cId="2838997249" sldId="334"/>
            <ac:picMk id="4" creationId="{C5CD3071-08CF-E543-9B19-151256C507F0}"/>
          </ac:picMkLst>
        </pc:picChg>
        <pc:picChg chg="add">
          <ac:chgData name="Rathi, Jonika (Energy)" userId="1e639069-5d6b-42ae-8d9a-e82ba996db6e" providerId="ADAL" clId="{C28EFADB-4043-46F3-97CE-DC5404A134C0}" dt="2025-02-17T18:14:14.843" v="153"/>
          <ac:picMkLst>
            <pc:docMk/>
            <pc:sldMk cId="2838997249" sldId="334"/>
            <ac:picMk id="5" creationId="{5F769047-8D69-EB1B-CB7C-B7E703A68EF6}"/>
          </ac:picMkLst>
        </pc:picChg>
      </pc:sldChg>
      <pc:sldChg chg="addSp delSp modSp add mod">
        <pc:chgData name="Rathi, Jonika (Energy)" userId="1e639069-5d6b-42ae-8d9a-e82ba996db6e" providerId="ADAL" clId="{C28EFADB-4043-46F3-97CE-DC5404A134C0}" dt="2025-02-17T18:33:12.881" v="360" actId="1076"/>
        <pc:sldMkLst>
          <pc:docMk/>
          <pc:sldMk cId="11770127" sldId="335"/>
        </pc:sldMkLst>
        <pc:spChg chg="del mod">
          <ac:chgData name="Rathi, Jonika (Energy)" userId="1e639069-5d6b-42ae-8d9a-e82ba996db6e" providerId="ADAL" clId="{C28EFADB-4043-46F3-97CE-DC5404A134C0}" dt="2025-02-17T18:32:30.806" v="350" actId="478"/>
          <ac:spMkLst>
            <pc:docMk/>
            <pc:sldMk cId="11770127" sldId="335"/>
            <ac:spMk id="4" creationId="{DE8BAA22-E712-F932-B6A4-78ACFB4A93B4}"/>
          </ac:spMkLst>
        </pc:spChg>
        <pc:spChg chg="add mod">
          <ac:chgData name="Rathi, Jonika (Energy)" userId="1e639069-5d6b-42ae-8d9a-e82ba996db6e" providerId="ADAL" clId="{C28EFADB-4043-46F3-97CE-DC5404A134C0}" dt="2025-02-17T18:33:07.534" v="359" actId="1076"/>
          <ac:spMkLst>
            <pc:docMk/>
            <pc:sldMk cId="11770127" sldId="335"/>
            <ac:spMk id="6" creationId="{38013CAD-CD4A-5C02-48FE-6C31E6D4FA60}"/>
          </ac:spMkLst>
        </pc:spChg>
        <pc:spChg chg="add mod">
          <ac:chgData name="Rathi, Jonika (Energy)" userId="1e639069-5d6b-42ae-8d9a-e82ba996db6e" providerId="ADAL" clId="{C28EFADB-4043-46F3-97CE-DC5404A134C0}" dt="2025-02-17T18:33:12.881" v="360" actId="1076"/>
          <ac:spMkLst>
            <pc:docMk/>
            <pc:sldMk cId="11770127" sldId="335"/>
            <ac:spMk id="7" creationId="{4F2586C6-FF97-4831-F35E-B62959099633}"/>
          </ac:spMkLst>
        </pc:spChg>
        <pc:picChg chg="mod">
          <ac:chgData name="Rathi, Jonika (Energy)" userId="1e639069-5d6b-42ae-8d9a-e82ba996db6e" providerId="ADAL" clId="{C28EFADB-4043-46F3-97CE-DC5404A134C0}" dt="2025-02-17T18:33:00.733" v="357" actId="1076"/>
          <ac:picMkLst>
            <pc:docMk/>
            <pc:sldMk cId="11770127" sldId="335"/>
            <ac:picMk id="3" creationId="{297D82E5-AD9D-4102-0F8D-18E2626129A1}"/>
          </ac:picMkLst>
        </pc:picChg>
      </pc:sldChg>
      <pc:sldChg chg="add del">
        <pc:chgData name="Rathi, Jonika (Energy)" userId="1e639069-5d6b-42ae-8d9a-e82ba996db6e" providerId="ADAL" clId="{C28EFADB-4043-46F3-97CE-DC5404A134C0}" dt="2025-02-17T17:55:37.709" v="146" actId="2696"/>
        <pc:sldMkLst>
          <pc:docMk/>
          <pc:sldMk cId="1942749343" sldId="335"/>
        </pc:sldMkLst>
      </pc:sldChg>
      <pc:sldChg chg="new del">
        <pc:chgData name="Rathi, Jonika (Energy)" userId="1e639069-5d6b-42ae-8d9a-e82ba996db6e" providerId="ADAL" clId="{C28EFADB-4043-46F3-97CE-DC5404A134C0}" dt="2025-02-17T17:52:49.768" v="120" actId="680"/>
        <pc:sldMkLst>
          <pc:docMk/>
          <pc:sldMk cId="4119178457" sldId="335"/>
        </pc:sldMkLst>
      </pc:sldChg>
      <pc:sldChg chg="add del">
        <pc:chgData name="Rathi, Jonika (Energy)" userId="1e639069-5d6b-42ae-8d9a-e82ba996db6e" providerId="ADAL" clId="{C28EFADB-4043-46F3-97CE-DC5404A134C0}" dt="2025-02-17T17:56:26.375" v="149" actId="2696"/>
        <pc:sldMkLst>
          <pc:docMk/>
          <pc:sldMk cId="2088396546" sldId="336"/>
        </pc:sldMkLst>
      </pc:sldChg>
      <pc:sldChg chg="add">
        <pc:chgData name="Rathi, Jonika (Energy)" userId="1e639069-5d6b-42ae-8d9a-e82ba996db6e" providerId="ADAL" clId="{C28EFADB-4043-46F3-97CE-DC5404A134C0}" dt="2025-02-17T18:12:53.232" v="151" actId="2890"/>
        <pc:sldMkLst>
          <pc:docMk/>
          <pc:sldMk cId="3555632203" sldId="336"/>
        </pc:sldMkLst>
      </pc:sldChg>
    </pc:docChg>
  </pc:docChgLst>
</pc:chgInfo>
</file>

<file path=ppt/comments/modernComment_131_B9B181E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97466C5-25D7-4ABE-AB79-484EA92E564D}" authorId="{1F724D0E-1DFB-819F-56B8-D98A31542646}" status="resolved" created="2024-12-06T19:19:29.611" complete="100000">
    <pc:sldMkLst xmlns:pc="http://schemas.microsoft.com/office/powerpoint/2013/main/command">
      <pc:docMk/>
      <pc:sldMk cId="3115418082" sldId="305"/>
    </pc:sldMkLst>
    <p188:txBody>
      <a:bodyPr/>
      <a:lstStyle/>
      <a:p>
        <a:r>
          <a:rPr lang="en-US"/>
          <a:t>[@Corkey, Larry (Energy)] Slide Hold for the updated Agenda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BEC7D-70EB-465C-9CD0-1A1001D06A0B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FD4F9-49D8-4900-AE07-77FA892F6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05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B522F9-AFBD-41BA-A7AE-DC82787986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5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811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081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B3B59-BB2F-B186-E10A-C357DAA86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8D7166-A0DB-50F1-FD40-AF01780129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E2A28F-7EEF-A7D9-56AC-37381E913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9CE1C-E85E-74BD-4318-F2ED00EE5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8190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E9699-2DFF-6675-38E2-EF59895478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B449C1-AAA5-B99F-5B69-6DAE60314D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77E0A8-1FCD-6343-28B6-1C9C62387C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E4D1E-78AD-A41C-B324-09A858A91B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0935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C609A-05FA-4CD0-3546-A8B2A1495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B81A64-1DDE-962E-4F38-E6B21AE96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352E61-D256-33BC-147C-C11300759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ADCE6B-B44D-39DA-A609-61D4EF41F0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894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3C87C-2272-0713-0007-B269C29B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9B056-3114-D4C3-1A5D-E7FDC80E27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95D842-44FA-0B7B-3533-C73778B24E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A0826-2587-EDD0-F2F6-59A74E1CA0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45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CB2D9-C39D-339D-84E4-A05B573CF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9A147D-C860-1420-23E3-CADF58DF24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93C40F0-26DA-03CB-AC53-5E771E3AFF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29372B-F491-CBBF-00D6-5979065F9E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47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813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4534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0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955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0F369-59B7-DE31-EBB2-D13444B6A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CE3D3-ACDD-D130-72FA-1DB420696C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9A54F6-D324-10ED-0566-D64C886C2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C5486-118E-679F-6F17-4F859892C1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705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228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6972A1-BAA0-D7CF-3A32-B9F1D84B9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1B9E7D-1066-936F-4DD9-A19F3F52D9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2009A1-D972-7090-6415-BAA01CE320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A715B-C987-15E3-AA84-2AC2F4E1A7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04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63844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345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34A97-3E50-7ED5-EAFD-D299B374B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09F28-9541-F4B8-BC30-4455F87CB4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F9ECA-93CE-C8CF-3B5C-5EE2D7EA3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E78C4-EC33-EE9A-7AB3-C238E8A06C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45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8C331-8D92-4748-12D6-9A8262D27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21F9465-F282-FAFD-AF05-49DDC44ED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333C48-0125-CE64-259C-0FE2784E6D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3E977-32E8-34BA-486E-45BC836250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938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054DF6-B423-658E-5C74-83D9FC2A3A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D4026A-8088-05C7-391F-7AD8DDE24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6A00AB-27F3-FFBA-0917-963F012C54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C984EC-BCF4-6E4C-F0DF-AFF7C6498B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522F9-AFBD-41BA-A7AE-DC82787986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20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E7011-1F02-B173-70BF-8F1D71DD2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ABEA92-07E8-E142-0EE6-2AD91121CB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9C6F5-D001-C531-76F1-F523539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DBF9-AF11-C987-9A60-7135BF2CD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41795-B5FD-BAC2-8D59-A6E8B9B98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1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53F1D-8C73-5B63-452F-C520CFB63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28A16-2C3D-4996-3E98-78FA01B39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7B4DE-7BF7-1485-AA77-363722C1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67016-287F-8856-65E5-1DE720F81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1EEBC2-0469-CA8D-C2F8-7E599863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DD2789-56EA-9AF8-42C9-AEB09ED4E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59583C-60B0-769D-7CD8-3D696914BC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C97130-0955-289F-407F-B5617E48D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B93394-2002-AF12-7E90-3B086D546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4DD15-E48A-77A9-B4FC-39411DBA7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64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C79F4-C231-59E8-6E65-C057A36D8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34FC41-A729-CDBD-FE04-BE1D29FB30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E593BC-251F-22E3-FFEC-5C85EBC1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DDAD0-E989-D948-697C-105EEDE7C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E0B1B-309B-3AEB-9ACC-B6693889E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54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DBED6-0EBB-A6CB-F33F-57093172D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E96ED-CBE2-750B-4352-9CBA507DE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9AFCF-C221-22B7-5D7E-5A91FE0F8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AF38F-AEC5-B4EE-2056-77CA9C8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786F2-7B94-68C1-7B70-AE0D58AA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0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3D579-8FEB-330F-6738-3FB056D5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9E870-9FB3-84C1-660D-2A1363CDC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473A8-1EB0-37F9-344D-1999FAF82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A07C1-F5A0-6AF9-DA33-F8316CD7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2C82B-D01D-1322-6075-6DECA638A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02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8ED2D-3962-D2FE-E1BE-4C5DAEA3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EE2A1-46FC-0A47-88F0-27789036E3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2B7B98-8C13-1DCA-3AB8-1D7BCC8E81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EA1F0-1A83-5966-8463-1813425D2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C9882-AC9D-DBF2-AEBD-945A46440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A371C-2E5F-462B-9F7E-4FE2A019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7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A3976-4FA6-7772-AE4F-F65C3A72D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E4E7E-6C32-2DED-2C88-0F63BAD1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A7B6B9-F2F8-3903-DB39-FA9FBB791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B0532C-9552-91C1-DCE5-F0639133C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0EA580F-77F6-8880-90A6-3076B5D0A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72EE90-A5C1-4928-05A8-643F2B8E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EEDE6C-09C2-E2D5-465B-DC3E2694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8F029F-9A91-7E55-14D1-2946FFD6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9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AD696-42CE-59D5-225A-2DA426ABE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384712-2350-5C1F-8D66-01245B57E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DCF6D-768C-3E58-4706-E1221E18C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B1FF6F-D00E-D4DB-14E7-30E2F104B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44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8F98EF-711F-60A9-1DAB-3B1A4AB99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BABF5-2F51-5C47-1FD3-8FD404F9B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6E7D2D-0C07-0B7A-E5A3-2D18F3DA9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46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B3ABB-55F7-13DD-9DC1-791CE4DB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548D8-D8B7-7D39-A691-9821E02C2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FA908-0806-F31D-99BD-B3BBEBFA9E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1A82F8-5A47-C90A-816C-C8154D5CC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04AEA6-C0F1-8E3B-653A-8429FCB08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9B336-AABD-A430-9B9B-A58260A5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88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64086-88D5-1A76-0C0A-B9B4118C7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4030FB-0FDA-622D-A24B-4ACDD9D423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A33DB-E0FC-7A0C-3DE4-5F51A6292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BBB1-430E-5EC2-5376-DAE9D2626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71E30-3844-FCE2-1DDE-A2B1D5FE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32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681E3-ABF1-683A-4403-653AAAC84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2E7DE-3A66-1E63-2FED-54B957E94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00D87-083C-193B-E230-49B544D87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5A0B46-DBAA-1EFE-7693-E37422567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D3F22-6179-D660-F80E-ADD8E9C1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591E4-B39E-ECE3-B7EA-198D996B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88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13213-DEBF-DBE1-BFC0-5039C9298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37F638-397A-5F30-0F7C-00B24B7B05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E4776-721B-B467-41BE-101BB2191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C34F4-897B-52B0-F26E-EC0A2F7E8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2E09F-5A63-58CC-EA6A-C1BF3E53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2740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FD50D3-29DF-3E06-DCD2-EF3B66BDBB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CBB458-A7D3-C906-180D-06B284046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C9292-F5BB-6301-17AA-6CDD58E80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7A8EEA-86A1-4AE9-D719-2C311A2E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9BF63-E154-C5D4-5CF7-EF3F065E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7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78015" y="574991"/>
            <a:ext cx="10603653" cy="1305877"/>
          </a:xfrm>
        </p:spPr>
        <p:txBody>
          <a:bodyPr anchor="t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PowerPoint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9137" y="1410025"/>
            <a:ext cx="8213912" cy="470843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 OR SUBTITLE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E522EB-7D50-D8FA-1D9E-D4336C26D2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295" y="5447975"/>
            <a:ext cx="10464800" cy="47084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Presenter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A4AC209-2E92-E1A7-DDE2-612D5620BB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8008" y="5860452"/>
            <a:ext cx="6684211" cy="47084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pic>
        <p:nvPicPr>
          <p:cNvPr id="5" name="Picture 4" descr="A picture containing text, font, poster, graphics&#10;&#10;Description automatically generated">
            <a:extLst>
              <a:ext uri="{FF2B5EF4-FFF2-40B4-BE49-F238E27FC236}">
                <a16:creationId xmlns:a16="http://schemas.microsoft.com/office/drawing/2014/main" id="{E0D45967-BC24-B993-C0A3-05556B1AB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6274" y="663931"/>
            <a:ext cx="1572126" cy="226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855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013" y="598807"/>
            <a:ext cx="10515600" cy="1325563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773" y="1418909"/>
            <a:ext cx="10515600" cy="4351338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293688" indent="-284163">
              <a:tabLst/>
              <a:defRPr sz="2800">
                <a:solidFill>
                  <a:schemeClr val="tx2"/>
                </a:solidFill>
              </a:defRPr>
            </a:lvl2pPr>
            <a:lvl3pPr marL="577850" indent="-284163">
              <a:buFont typeface="System Font Regular"/>
              <a:buChar char="–"/>
              <a:tabLst/>
              <a:defRPr sz="28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028252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467" y="581343"/>
            <a:ext cx="10515600" cy="1325563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5067" y="1414780"/>
            <a:ext cx="5181600" cy="43513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93688" indent="-284163">
              <a:tabLst/>
              <a:defRPr sz="2400">
                <a:solidFill>
                  <a:schemeClr val="tx2"/>
                </a:solidFill>
              </a:defRPr>
            </a:lvl2pPr>
            <a:lvl3pPr marL="628650" indent="-334963">
              <a:buFont typeface="System Font Regular"/>
              <a:buChar char="–"/>
              <a:tabLst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414780"/>
            <a:ext cx="5181600" cy="435133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293688" indent="-284163">
              <a:tabLst/>
              <a:defRPr sz="2400">
                <a:solidFill>
                  <a:schemeClr val="tx2"/>
                </a:solidFill>
              </a:defRPr>
            </a:lvl2pPr>
            <a:lvl3pPr marL="628650" indent="-334963">
              <a:buFont typeface="System Font Regular"/>
              <a:buChar char="–"/>
              <a:tabLst/>
              <a:defRPr sz="2400">
                <a:solidFill>
                  <a:schemeClr val="tx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96390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160" y="601980"/>
            <a:ext cx="11033264" cy="1690216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Slide for quotes with image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580AD68-4F07-55EC-4121-3955A963234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37971" y="1485900"/>
            <a:ext cx="4890429" cy="4724400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Insert picture here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7D3700-7F4C-D2FA-4EAB-4ED64DD63F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7587" y="1485900"/>
            <a:ext cx="5232400" cy="3754438"/>
          </a:xfrm>
        </p:spPr>
        <p:txBody>
          <a:bodyPr>
            <a:noAutofit/>
          </a:bodyPr>
          <a:lstStyle>
            <a:lvl1pPr marL="9525" indent="-9525" algn="r">
              <a:lnSpc>
                <a:spcPts val="2600"/>
              </a:lnSpc>
              <a:spcBef>
                <a:spcPct val="0"/>
              </a:spcBef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“Example of quote formatting. Lorem ipsum dolor sit </a:t>
            </a:r>
            <a:r>
              <a:rPr lang="en-US" altLang="en-US" sz="2400" err="1">
                <a:latin typeface="Söhne" panose="020B0503030202060203" pitchFamily="34" charset="77"/>
              </a:rPr>
              <a:t>amet</a:t>
            </a:r>
            <a:r>
              <a:rPr lang="en-US" altLang="en-US" sz="2400">
                <a:latin typeface="Söhne" panose="020B0503030202060203" pitchFamily="34" charset="77"/>
              </a:rPr>
              <a:t>, </a:t>
            </a:r>
            <a:r>
              <a:rPr lang="en-US" altLang="en-US" sz="2400" err="1">
                <a:latin typeface="Söhne" panose="020B0503030202060203" pitchFamily="34" charset="77"/>
              </a:rPr>
              <a:t>consectetur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adipiscing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elit</a:t>
            </a:r>
            <a:r>
              <a:rPr lang="en-US" altLang="en-US" sz="2400">
                <a:latin typeface="Söhne" panose="020B0503030202060203" pitchFamily="34" charset="77"/>
              </a:rPr>
              <a:t>, sed do </a:t>
            </a:r>
            <a:r>
              <a:rPr lang="en-US" altLang="en-US" sz="2400" err="1">
                <a:latin typeface="Söhne" panose="020B0503030202060203" pitchFamily="34" charset="77"/>
              </a:rPr>
              <a:t>eiusmod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tempor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incididunt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ut</a:t>
            </a:r>
            <a:r>
              <a:rPr lang="en-US" altLang="en-US" sz="2400">
                <a:latin typeface="Söhne" panose="020B0503030202060203" pitchFamily="34" charset="77"/>
              </a:rPr>
              <a:t> labore et dolore magna </a:t>
            </a:r>
            <a:r>
              <a:rPr lang="en-US" altLang="en-US" sz="2400" err="1">
                <a:latin typeface="Söhne" panose="020B0503030202060203" pitchFamily="34" charset="77"/>
              </a:rPr>
              <a:t>aliqua</a:t>
            </a:r>
            <a:r>
              <a:rPr lang="en-US" altLang="en-US" sz="2400">
                <a:latin typeface="Söhne" panose="020B0503030202060203" pitchFamily="34" charset="77"/>
              </a:rPr>
              <a:t>.”</a:t>
            </a:r>
          </a:p>
          <a:p>
            <a:pPr algn="r"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—Judge Smith </a:t>
            </a:r>
          </a:p>
        </p:txBody>
      </p:sp>
    </p:spTree>
    <p:extLst>
      <p:ext uri="{BB962C8B-B14F-4D97-AF65-F5344CB8AC3E}">
        <p14:creationId xmlns:p14="http://schemas.microsoft.com/office/powerpoint/2010/main" val="265101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/container shap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160" y="601980"/>
            <a:ext cx="11033264" cy="1690216"/>
          </a:xfrm>
        </p:spPr>
        <p:txBody>
          <a:bodyPr anchor="t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Slide for quotes with container shape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67199D4-941F-F22F-B7DC-78112BDD57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3102" y="1485900"/>
            <a:ext cx="4865081" cy="4413250"/>
          </a:xfrm>
          <a:prstGeom prst="round2DiagRect">
            <a:avLst>
              <a:gd name="adj1" fmla="val 11226"/>
              <a:gd name="adj2" fmla="val 0"/>
            </a:avLst>
          </a:prstGeom>
          <a:ln>
            <a:noFill/>
          </a:ln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the shape to insert an image into the container shape.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9257DC-4419-3A4A-07F1-C4CB5470E6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187" y="1485900"/>
            <a:ext cx="5327812" cy="4605338"/>
          </a:xfrm>
        </p:spPr>
        <p:txBody>
          <a:bodyPr/>
          <a:lstStyle>
            <a:lvl1pPr marL="9525" indent="-9525" algn="r">
              <a:lnSpc>
                <a:spcPts val="2600"/>
              </a:lnSpc>
              <a:spcBef>
                <a:spcPct val="0"/>
              </a:spcBef>
              <a:buNone/>
              <a:tabLst/>
              <a:defRPr sz="2800">
                <a:solidFill>
                  <a:schemeClr val="tx2"/>
                </a:solidFill>
              </a:defRPr>
            </a:lvl1pPr>
            <a:lvl2pPr marL="9525" indent="0">
              <a:buNone/>
              <a:defRPr/>
            </a:lvl2pPr>
          </a:lstStyle>
          <a:p>
            <a:pPr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“Example of quote formatting. Lorem ipsum dolor sit </a:t>
            </a:r>
            <a:r>
              <a:rPr lang="en-US" altLang="en-US" sz="2400" err="1">
                <a:latin typeface="Söhne" panose="020B0503030202060203" pitchFamily="34" charset="77"/>
              </a:rPr>
              <a:t>amet</a:t>
            </a:r>
            <a:r>
              <a:rPr lang="en-US" altLang="en-US" sz="2400">
                <a:latin typeface="Söhne" panose="020B0503030202060203" pitchFamily="34" charset="77"/>
              </a:rPr>
              <a:t>, </a:t>
            </a:r>
            <a:r>
              <a:rPr lang="en-US" altLang="en-US" sz="2400" err="1">
                <a:latin typeface="Söhne" panose="020B0503030202060203" pitchFamily="34" charset="77"/>
              </a:rPr>
              <a:t>consectetur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adipiscing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elit</a:t>
            </a:r>
            <a:r>
              <a:rPr lang="en-US" altLang="en-US" sz="2400">
                <a:latin typeface="Söhne" panose="020B0503030202060203" pitchFamily="34" charset="77"/>
              </a:rPr>
              <a:t>, sed do </a:t>
            </a:r>
            <a:r>
              <a:rPr lang="en-US" altLang="en-US" sz="2400" err="1">
                <a:latin typeface="Söhne" panose="020B0503030202060203" pitchFamily="34" charset="77"/>
              </a:rPr>
              <a:t>eiusmod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tempor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incididunt</a:t>
            </a:r>
            <a:r>
              <a:rPr lang="en-US" altLang="en-US" sz="2400">
                <a:latin typeface="Söhne" panose="020B0503030202060203" pitchFamily="34" charset="77"/>
              </a:rPr>
              <a:t> </a:t>
            </a:r>
            <a:r>
              <a:rPr lang="en-US" altLang="en-US" sz="2400" err="1">
                <a:latin typeface="Söhne" panose="020B0503030202060203" pitchFamily="34" charset="77"/>
              </a:rPr>
              <a:t>ut</a:t>
            </a:r>
            <a:r>
              <a:rPr lang="en-US" altLang="en-US" sz="2400">
                <a:latin typeface="Söhne" panose="020B0503030202060203" pitchFamily="34" charset="77"/>
              </a:rPr>
              <a:t> labore et dolore magna </a:t>
            </a:r>
            <a:r>
              <a:rPr lang="en-US" altLang="en-US" sz="2400" err="1">
                <a:latin typeface="Söhne" panose="020B0503030202060203" pitchFamily="34" charset="77"/>
              </a:rPr>
              <a:t>aliqua</a:t>
            </a:r>
            <a:r>
              <a:rPr lang="en-US" altLang="en-US" sz="2400">
                <a:latin typeface="Söhne" panose="020B0503030202060203" pitchFamily="34" charset="77"/>
              </a:rPr>
              <a:t>.”</a:t>
            </a:r>
          </a:p>
          <a:p>
            <a:pPr algn="r">
              <a:lnSpc>
                <a:spcPts val="2600"/>
              </a:lnSpc>
              <a:spcBef>
                <a:spcPct val="0"/>
              </a:spcBef>
              <a:buNone/>
            </a:pPr>
            <a:r>
              <a:rPr lang="en-US" altLang="en-US" sz="2400">
                <a:latin typeface="Söhne" panose="020B0503030202060203" pitchFamily="34" charset="77"/>
              </a:rPr>
              <a:t>—Judge Smith </a:t>
            </a:r>
          </a:p>
        </p:txBody>
      </p:sp>
    </p:spTree>
    <p:extLst>
      <p:ext uri="{BB962C8B-B14F-4D97-AF65-F5344CB8AC3E}">
        <p14:creationId xmlns:p14="http://schemas.microsoft.com/office/powerpoint/2010/main" val="3731951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4960" y="599440"/>
            <a:ext cx="10729067" cy="166624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here to add chapter title</a:t>
            </a:r>
          </a:p>
        </p:txBody>
      </p:sp>
    </p:spTree>
    <p:extLst>
      <p:ext uri="{BB962C8B-B14F-4D97-AF65-F5344CB8AC3E}">
        <p14:creationId xmlns:p14="http://schemas.microsoft.com/office/powerpoint/2010/main" val="27117055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large container shap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608967"/>
            <a:ext cx="10515600" cy="1325563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Simple slide with container shape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1C28A43-4F7C-557F-D127-BC0B682E06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3600" y="1485900"/>
            <a:ext cx="10464800" cy="4724400"/>
          </a:xfrm>
          <a:prstGeom prst="round2DiagRect">
            <a:avLst>
              <a:gd name="adj1" fmla="val 10058"/>
              <a:gd name="adj2" fmla="val 0"/>
            </a:avLst>
          </a:prstGeo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on this object to add a picture or color within the container shape.</a:t>
            </a:r>
          </a:p>
        </p:txBody>
      </p:sp>
    </p:spTree>
    <p:extLst>
      <p:ext uri="{BB962C8B-B14F-4D97-AF65-F5344CB8AC3E}">
        <p14:creationId xmlns:p14="http://schemas.microsoft.com/office/powerpoint/2010/main" val="10964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005D-BA2B-FE76-EA90-4CBB8BA6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45F8B-8A98-262D-0B0F-C02AAE3BC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25212-07BB-684A-D028-37EE74476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32A41-6B79-57E8-AB19-FF5D8B926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2728B7-E297-7039-FDF6-2B4255AD2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60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body tex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2160" y="601980"/>
            <a:ext cx="10815635" cy="1657947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8E312E-5341-7B9A-209F-E0384BD93B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3600" y="1485900"/>
            <a:ext cx="10464800" cy="47244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344488" indent="-334963">
              <a:tabLst/>
              <a:defRPr sz="2800">
                <a:solidFill>
                  <a:schemeClr val="tx2"/>
                </a:solidFill>
              </a:defRPr>
            </a:lvl2pPr>
            <a:lvl3pPr marL="690563" indent="-346075">
              <a:buFont typeface="System Font Regular"/>
              <a:buChar char="–"/>
              <a:tabLst/>
              <a:defRPr sz="2800">
                <a:solidFill>
                  <a:schemeClr val="tx2"/>
                </a:solidFill>
              </a:defRPr>
            </a:lvl3pPr>
            <a:lvl5pPr marL="1828800" indent="0">
              <a:buNone/>
              <a:defRPr/>
            </a:lvl5pPr>
          </a:lstStyle>
          <a:p>
            <a:pPr lvl="0"/>
            <a:r>
              <a:rPr lang="en-US"/>
              <a:t>This is a simple slide with an overall title and a text box.</a:t>
            </a:r>
          </a:p>
          <a:p>
            <a:pPr lvl="1"/>
            <a:r>
              <a:rPr lang="en-US"/>
              <a:t>First bullet</a:t>
            </a:r>
          </a:p>
          <a:p>
            <a:pPr lvl="1"/>
            <a:r>
              <a:rPr lang="en-US"/>
              <a:t>Second bullet, etc.</a:t>
            </a:r>
          </a:p>
          <a:p>
            <a:pPr lvl="2"/>
            <a:r>
              <a:rPr lang="en-US"/>
              <a:t>Long-dash for next level content</a:t>
            </a:r>
          </a:p>
        </p:txBody>
      </p:sp>
    </p:spTree>
    <p:extLst>
      <p:ext uri="{BB962C8B-B14F-4D97-AF65-F5344CB8AC3E}">
        <p14:creationId xmlns:p14="http://schemas.microsoft.com/office/powerpoint/2010/main" val="18764851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8179" y="576264"/>
            <a:ext cx="10515600" cy="2852737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add a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226C5067-16E2-6776-994B-59AC33752222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744960" y="1419456"/>
            <a:ext cx="10583440" cy="4862281"/>
          </a:xfrm>
        </p:spPr>
        <p:txBody>
          <a:bodyPr anchor="t">
            <a:no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59229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: green w/white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CC5516B-1A9E-09B5-3979-5CAAC4E1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9136" y="1060888"/>
            <a:ext cx="2973727" cy="473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13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47516-C3EE-255A-8C03-AF27DF8AE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5949B3-465E-3A1F-5952-71E3DA7F4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29FA99-32ED-813D-1E0C-A59F684F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8328BA-9973-72F8-B80E-84FC78572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73E896-5FDD-F948-2306-2EA1B5EB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AA080-DCF5-6169-997F-379B5FFA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40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D7C9C-A874-18F0-6F16-35294B2A7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30D62E-FFD1-7575-AC4C-06A25A9D7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3EA7AB-04BF-8E48-5DD0-A5AAF15FB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2A2A4-13FF-CD5F-D3D1-A751916A1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D3D963-10E0-D907-DE27-06DFBEBE9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0BAF79-05BC-6254-6909-348298787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F16355-4BBD-2547-05ED-EC5904B2C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AF8795-BAF7-6ADF-B62E-FFBCA79A8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9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6637-5AC0-E7CC-31D1-D8828E9A4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79EB8-27D4-1E7B-2C14-CE5AF7C7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D89EDA-19B6-0007-3BCB-9605BEA34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25638B-F34C-6021-F742-BF4510801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7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03AA0-4203-ADA1-DA62-02A164E0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132B3-5172-17EC-6C39-33D9BC576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AD330F-A9B8-DA79-CDCF-B137AD8FD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3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89168-43A0-F48A-B141-2A31370A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9CFD9-6E76-191E-5E8D-9F01C162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17D90-BA92-6DD4-68F5-F830B51A1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B07509-EE60-4388-D3CE-59DAA6E7E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B3D44-4651-6E6A-3ADF-664048F1A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C700B4-FEE3-53DA-E079-0EAFF2A6B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67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4811-BE7A-7E21-3E78-94BBA4F7C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A4C366-800B-D019-05F6-689F094795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7F0526-E978-9686-59CA-D036B62C0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87F690-AD87-1D7D-6792-69AC523E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069EE8-AC5E-3C1E-4215-20FB145D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77679-C973-BD09-0D8A-37FAA135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1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B6B096-959C-18D6-018E-B9067D793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35DA1-5C39-80F7-8F80-100CB18AA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4E5354-ECEF-9047-B4BB-78F0224E7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48552A-5D61-49D1-BC2F-18A3D20BDD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6050A-755E-4B62-8725-95EF6C8699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0E3B-90F1-39FF-BEA0-5DE49AEF4D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39D0D0-5E4E-48BA-9FB9-06A19B2DA2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6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7052C-D8FE-24CA-2723-9F885D2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D930-01B9-499E-DA19-FDAAC7EA17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02909-F369-B05A-F327-41A9EA244A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D2CD87-725D-4AC8-A152-C15AC5AAC051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D55C9-67D0-B515-1A13-36EBD6B2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6B134-C2FC-8856-53DB-E62166C0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389BCE-9C81-410C-B48B-9B9AB14F9D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9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1107" y="61182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0467" y="14046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1612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</p:sldLayoutIdLst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293688" indent="-2841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628650" indent="-334963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–"/>
        <a:tabLst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552">
          <p15:clr>
            <a:srgbClr val="F26B43"/>
          </p15:clr>
        </p15:guide>
        <p15:guide id="3" pos="7128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408">
          <p15:clr>
            <a:srgbClr val="F26B43"/>
          </p15:clr>
        </p15:guide>
        <p15:guide id="6" orient="horz" pos="391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microsoft.com/office/2018/10/relationships/comments" Target="../comments/modernComment_131_B9B181E2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jonika.rathi@energy.virginia.gov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and white rectangle with a blue stripe&#10;&#10;Description automatically generated">
            <a:extLst>
              <a:ext uri="{FF2B5EF4-FFF2-40B4-BE49-F238E27FC236}">
                <a16:creationId xmlns:a16="http://schemas.microsoft.com/office/drawing/2014/main" id="{C2D035C8-8415-FE31-9A9C-63C88A24C4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DBA7E-D979-02F7-C079-C6B369752E00}"/>
              </a:ext>
            </a:extLst>
          </p:cNvPr>
          <p:cNvSpPr txBox="1"/>
          <p:nvPr/>
        </p:nvSpPr>
        <p:spPr>
          <a:xfrm>
            <a:off x="8184494" y="5351083"/>
            <a:ext cx="400750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Montserrat Black"/>
              </a:rPr>
              <a:t>February 28</a:t>
            </a:r>
            <a:r>
              <a:rPr lang="en-US" baseline="30000">
                <a:solidFill>
                  <a:schemeClr val="bg1"/>
                </a:solidFill>
                <a:latin typeface="Montserrat Black"/>
              </a:rPr>
              <a:t>th</a:t>
            </a:r>
            <a:r>
              <a:rPr lang="en-US">
                <a:solidFill>
                  <a:schemeClr val="bg1"/>
                </a:solidFill>
                <a:latin typeface="Montserrat Black"/>
              </a:rPr>
              <a:t>, 2025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0348DF-B9F1-77AA-B4A0-79B9D0EDFEEA}"/>
              </a:ext>
            </a:extLst>
          </p:cNvPr>
          <p:cNvSpPr txBox="1"/>
          <p:nvPr/>
        </p:nvSpPr>
        <p:spPr>
          <a:xfrm>
            <a:off x="1696594" y="573710"/>
            <a:ext cx="8680581" cy="829843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>
              <a:lnSpc>
                <a:spcPct val="84745"/>
              </a:lnSpc>
            </a:pPr>
            <a:r>
              <a:rPr lang="en-US" sz="5400">
                <a:solidFill>
                  <a:srgbClr val="0070B8"/>
                </a:solidFill>
                <a:latin typeface="Bebas Neue" panose="020B0606020202050201" pitchFamily="34" charset="0"/>
              </a:rPr>
              <a:t>Performance Based Regulation (PBR)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209D3A-E737-D2F2-C54F-3A65610A00B6}"/>
              </a:ext>
            </a:extLst>
          </p:cNvPr>
          <p:cNvSpPr txBox="1"/>
          <p:nvPr/>
        </p:nvSpPr>
        <p:spPr>
          <a:xfrm>
            <a:off x="3097945" y="2612149"/>
            <a:ext cx="6053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cap="all">
                <a:solidFill>
                  <a:srgbClr val="00A458"/>
                </a:solidFill>
                <a:latin typeface="Montserrat ExtraBold" panose="00000900000000000000" pitchFamily="2" charset="0"/>
              </a:rPr>
              <a:t>Virginia Department of Energy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2BDE3F6-38DF-FBD0-5DD2-DE99C17724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5998" y="5869102"/>
            <a:ext cx="2016294" cy="5381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941317-B0C7-0CFE-B921-A6F92A5435B1}"/>
              </a:ext>
            </a:extLst>
          </p:cNvPr>
          <p:cNvSpPr txBox="1"/>
          <p:nvPr/>
        </p:nvSpPr>
        <p:spPr>
          <a:xfrm>
            <a:off x="1696594" y="3734000"/>
            <a:ext cx="23297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Montserrat ExtraBold" pitchFamily="2" charset="0"/>
              </a:rPr>
              <a:t>Glenn Davis</a:t>
            </a:r>
          </a:p>
          <a:p>
            <a:r>
              <a:rPr lang="en-US" sz="1200">
                <a:latin typeface="Montserrat italic" pitchFamily="2" charset="0"/>
              </a:rPr>
              <a:t>Director</a:t>
            </a:r>
          </a:p>
          <a:p>
            <a:r>
              <a:rPr lang="en-US" sz="1200">
                <a:latin typeface="Montserrat italic" pitchFamily="2" charset="0"/>
              </a:rPr>
              <a:t>Virginia Department of Energy</a:t>
            </a: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id="{5B7B9A78-64C1-BF08-34C0-ECFC03AC20B7}"/>
              </a:ext>
            </a:extLst>
          </p:cNvPr>
          <p:cNvSpPr txBox="1"/>
          <p:nvPr/>
        </p:nvSpPr>
        <p:spPr>
          <a:xfrm>
            <a:off x="2190750" y="1800102"/>
            <a:ext cx="7867650" cy="4154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700" spc="179">
                <a:solidFill>
                  <a:srgbClr val="006FB9"/>
                </a:solidFill>
                <a:latin typeface="Arial"/>
              </a:rPr>
              <a:t>STAKEHOLDER WORKGROUP MEETING #4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E6226E-5A62-F894-FF39-80EC899AF87B}"/>
              </a:ext>
            </a:extLst>
          </p:cNvPr>
          <p:cNvSpPr txBox="1"/>
          <p:nvPr/>
        </p:nvSpPr>
        <p:spPr>
          <a:xfrm>
            <a:off x="8165666" y="3728516"/>
            <a:ext cx="23297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Montserrat ExtraBold" pitchFamily="2" charset="0"/>
              </a:rPr>
              <a:t>Jonika Rathi</a:t>
            </a:r>
          </a:p>
          <a:p>
            <a:r>
              <a:rPr lang="en-US" sz="1200">
                <a:latin typeface="Montserrat italic" pitchFamily="2" charset="0"/>
              </a:rPr>
              <a:t>Research Analyst</a:t>
            </a:r>
          </a:p>
          <a:p>
            <a:r>
              <a:rPr lang="en-US" sz="1200">
                <a:latin typeface="Montserrat italic" pitchFamily="2" charset="0"/>
              </a:rPr>
              <a:t>Virginia Department of Energy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B8C18-0400-B081-80CD-1DF11F9E19B0}"/>
              </a:ext>
            </a:extLst>
          </p:cNvPr>
          <p:cNvSpPr txBox="1"/>
          <p:nvPr/>
        </p:nvSpPr>
        <p:spPr>
          <a:xfrm>
            <a:off x="4931130" y="3723232"/>
            <a:ext cx="232973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latin typeface="Montserrat ExtraBold" pitchFamily="2" charset="0"/>
              </a:rPr>
              <a:t>Larry Corkey</a:t>
            </a:r>
          </a:p>
          <a:p>
            <a:r>
              <a:rPr lang="en-US" sz="1200">
                <a:latin typeface="Montserrat italic" pitchFamily="2" charset="0"/>
              </a:rPr>
              <a:t>Manager, Policy and Planning</a:t>
            </a:r>
          </a:p>
          <a:p>
            <a:r>
              <a:rPr lang="en-US" sz="1200">
                <a:latin typeface="Montserrat italic" pitchFamily="2" charset="0"/>
              </a:rPr>
              <a:t>Virginia Department of Energy</a:t>
            </a:r>
          </a:p>
        </p:txBody>
      </p:sp>
    </p:spTree>
    <p:extLst>
      <p:ext uri="{BB962C8B-B14F-4D97-AF65-F5344CB8AC3E}">
        <p14:creationId xmlns:p14="http://schemas.microsoft.com/office/powerpoint/2010/main" val="286645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95999" y="138290"/>
            <a:ext cx="115459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5400">
                <a:solidFill>
                  <a:srgbClr val="006FB7"/>
                </a:solidFill>
                <a:latin typeface="Bebas Neue"/>
              </a:rPr>
              <a:t>Virginia's Current Regulatory Framework Survey</a:t>
            </a:r>
            <a:endParaRPr lang="en-US" sz="54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4862CB-D3AE-550B-4362-1143E5FF90A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1997" y="897699"/>
            <a:ext cx="8380031" cy="52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19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95999" y="138290"/>
            <a:ext cx="11545981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5400">
                <a:solidFill>
                  <a:srgbClr val="006FB7"/>
                </a:solidFill>
                <a:latin typeface="Bebas Neue"/>
              </a:rPr>
              <a:t>Virginia's Current Regulatory Framework Survey</a:t>
            </a:r>
            <a:endParaRPr lang="en-US" sz="54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271936-BA01-AC1D-14A2-8F774E78F3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55723" y="793315"/>
            <a:ext cx="8582857" cy="535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66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D3BEF-122E-094B-0C57-8BA107A30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358C8F-F661-B5CD-26BC-F0F88D355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7267F780-ED32-F456-5183-E7100D6C698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1C74D6E5-84F0-8980-27C0-37F296479898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F8AE3E-BAC5-2902-76F3-AAFB356AF30D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FD51F77-59CF-1844-415E-1B9DB70CD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35C4E57-1035-438C-FBEE-AC5A5CD676CC}"/>
              </a:ext>
            </a:extLst>
          </p:cNvPr>
          <p:cNvSpPr txBox="1"/>
          <p:nvPr/>
        </p:nvSpPr>
        <p:spPr>
          <a:xfrm>
            <a:off x="353128" y="901988"/>
            <a:ext cx="114857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Rate reviews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3AD3B6-B386-6601-2518-D14C8BB1BC94}"/>
              </a:ext>
            </a:extLst>
          </p:cNvPr>
          <p:cNvSpPr txBox="1"/>
          <p:nvPr/>
        </p:nvSpPr>
        <p:spPr>
          <a:xfrm>
            <a:off x="347579" y="1721040"/>
            <a:ext cx="11838898" cy="44319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Montserrat"/>
                <a:ea typeface="Arial"/>
                <a:cs typeface="Arial"/>
              </a:rPr>
              <a:t>Backwards-looking (w/ earnings adjustments)</a:t>
            </a:r>
            <a:r>
              <a:rPr lang="en-US" sz="2400" b="1">
                <a:latin typeface="Montserrat"/>
                <a:cs typeface="Arial"/>
              </a:rPr>
              <a:t> </a:t>
            </a:r>
            <a:endParaRPr lang="en-US" sz="2400" b="1">
              <a:latin typeface="Montserrat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Conducted every two years</a:t>
            </a:r>
            <a:br>
              <a:rPr lang="en-US" sz="2400">
                <a:latin typeface="Montserrat"/>
                <a:ea typeface="+mn-lt"/>
                <a:cs typeface="+mn-lt"/>
              </a:rPr>
            </a:br>
            <a:endParaRPr lang="en-US">
              <a:latin typeface="Aptos" panose="02110004020202020204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Cost of Service – Cost of providing utility service to customers. </a:t>
            </a:r>
            <a:endParaRPr lang="en-US"/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Includes recovery of the following: operating expenses, capital expenditures and financing costs (including profit margin).</a:t>
            </a:r>
            <a:endParaRPr lang="en-US"/>
          </a:p>
          <a:p>
            <a:pPr marL="800100" lvl="1" indent="-342900">
              <a:buFont typeface="Arial"/>
              <a:buChar char="•"/>
            </a:pPr>
            <a:endParaRPr lang="en-US" sz="2400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Rate Base - The amount of investment a utility has made but not yet recovered from customers. The amount a utility finances and thus have an opportunity to earn its cost of capital on.</a:t>
            </a:r>
            <a:endParaRPr lang="en-US" sz="2400">
              <a:latin typeface="Montserrat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835277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43BFB-3107-A88D-A662-1016552607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BE68E2-570E-E88D-CEE7-253CFC60C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34A4192B-E430-0511-384A-E7BC15869C3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9EB062D-32D1-29B5-972B-3E4A62755CC8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BFCC55F-967F-407F-7D80-FDB785468318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299D248-5915-76D9-13E6-EFF1062CC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78DB3BE-1A07-78C9-09E4-44AAA0B70468}"/>
              </a:ext>
            </a:extLst>
          </p:cNvPr>
          <p:cNvSpPr txBox="1"/>
          <p:nvPr/>
        </p:nvSpPr>
        <p:spPr>
          <a:xfrm>
            <a:off x="353128" y="150426"/>
            <a:ext cx="114857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Rate reviews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0B8376-D685-3CF1-6260-4A572B4F880C}"/>
              </a:ext>
            </a:extLst>
          </p:cNvPr>
          <p:cNvSpPr txBox="1"/>
          <p:nvPr/>
        </p:nvSpPr>
        <p:spPr>
          <a:xfrm>
            <a:off x="358017" y="917287"/>
            <a:ext cx="1183889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>
                <a:latin typeface="Montserrat"/>
                <a:ea typeface="Arial"/>
                <a:cs typeface="Arial"/>
              </a:rPr>
              <a:t>Backwards-looking (w/ earnings adjustments)</a:t>
            </a:r>
            <a:r>
              <a:rPr lang="en-US" sz="2400" b="1">
                <a:latin typeface="Montserrat"/>
                <a:cs typeface="Arial"/>
              </a:rPr>
              <a:t> </a:t>
            </a:r>
            <a:endParaRPr lang="en-US" sz="2400" b="1">
              <a:latin typeface="Montserrat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Montserrat"/>
            </a:endParaRPr>
          </a:p>
          <a:p>
            <a:pPr marL="342900" indent="-342900">
              <a:buFont typeface="Arial"/>
              <a:buChar char="•"/>
            </a:pPr>
            <a:endParaRPr lang="en-US" sz="2400">
              <a:latin typeface="Montserra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05DCF9-CBDF-D861-FF46-694217C277E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-310" b="3778"/>
          <a:stretch/>
        </p:blipFill>
        <p:spPr>
          <a:xfrm>
            <a:off x="7432436" y="1796571"/>
            <a:ext cx="3391843" cy="45275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8EFF80-0E4B-70DF-1F28-E3D52D6E39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537" y="1949429"/>
            <a:ext cx="3505200" cy="3648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04EB04-0295-A98F-5D2B-4105E800C230}"/>
              </a:ext>
            </a:extLst>
          </p:cNvPr>
          <p:cNvSpPr txBox="1"/>
          <p:nvPr/>
        </p:nvSpPr>
        <p:spPr>
          <a:xfrm>
            <a:off x="1054274" y="1430054"/>
            <a:ext cx="276616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Appalachian Power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E3B95B-F963-38CC-6DE6-E2345ADA009C}"/>
              </a:ext>
            </a:extLst>
          </p:cNvPr>
          <p:cNvSpPr txBox="1"/>
          <p:nvPr/>
        </p:nvSpPr>
        <p:spPr>
          <a:xfrm>
            <a:off x="7724383" y="1430054"/>
            <a:ext cx="277660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/>
              <a:t>Dominion Energy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035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94713-3179-C7F8-B210-9EEB3F54AF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DB2D04-F34A-F704-96C1-8CBF53897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BC160723-3875-E46F-4540-D8C227047AD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99D9002-29E9-9B38-F939-EDB74251AAAC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A5E21E-DA21-3DFC-463B-D558C33411B3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AA9FFC20-2087-649A-6FDD-70CEA72E9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6C4E4B-5482-8669-ADA0-AA890322AAF9}"/>
              </a:ext>
            </a:extLst>
          </p:cNvPr>
          <p:cNvSpPr txBox="1"/>
          <p:nvPr/>
        </p:nvSpPr>
        <p:spPr>
          <a:xfrm>
            <a:off x="353128" y="901988"/>
            <a:ext cx="114857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Energy efficiency standard</a:t>
            </a:r>
            <a:endParaRPr lang="en-US" sz="6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B7E806-DE65-2AF0-FAC6-21E8A8AAD514}"/>
              </a:ext>
            </a:extLst>
          </p:cNvPr>
          <p:cNvSpPr txBox="1"/>
          <p:nvPr/>
        </p:nvSpPr>
        <p:spPr>
          <a:xfrm>
            <a:off x="347579" y="1721040"/>
            <a:ext cx="11838898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Montserrat"/>
                <a:ea typeface="Arial"/>
                <a:cs typeface="Arial"/>
              </a:rPr>
              <a:t>Energy efficiency savings target (ROE adder applied to DSN operating expenses)</a:t>
            </a:r>
            <a:r>
              <a:rPr lang="en-US" sz="2400" b="1">
                <a:latin typeface="Montserrat"/>
              </a:rPr>
              <a:t> </a:t>
            </a:r>
          </a:p>
          <a:p>
            <a:endParaRPr lang="en-US" sz="2400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Virginia Clean Economy Act established an Energy Efficiency Resource Standard (EERS)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For Dominion, a 5% reduction by 2025 using 2019 sales as baseline</a:t>
            </a:r>
            <a:endParaRPr lang="en-US">
              <a:latin typeface="Aptos" panose="02110004020202020204"/>
              <a:ea typeface="+mn-lt"/>
              <a:cs typeface="+mn-lt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For Appalachian Power, a 2% reduction by 2025 using 2019 sales as baseline 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SCC will set post-2025 targets</a:t>
            </a:r>
          </a:p>
          <a:p>
            <a:pPr marL="342900" indent="-342900">
              <a:buFont typeface="Arial"/>
              <a:buChar char="•"/>
            </a:pPr>
            <a:endParaRPr lang="en-US" sz="2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63413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3FB04-29F5-AB82-D1FC-89864833A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280826-B1A7-8BDF-A9A7-D5BE4C9290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7190DCF9-C4E4-F2A5-312D-9AD08877BA2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FDB6AC0-A186-ECFA-AFAF-9A8B23029E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2055C4E-776E-8E35-7122-F19B56A076AF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A8A91CB-BCE5-91BA-0E6C-05F0530FD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C014572-943C-C109-A535-B7764C9D1077}"/>
              </a:ext>
            </a:extLst>
          </p:cNvPr>
          <p:cNvSpPr txBox="1"/>
          <p:nvPr/>
        </p:nvSpPr>
        <p:spPr>
          <a:xfrm>
            <a:off x="353128" y="901988"/>
            <a:ext cx="114857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Energy efficiency standard</a:t>
            </a:r>
            <a:endParaRPr lang="en-US" sz="6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4D2594-7277-0921-90F8-3BA7BF0066AB}"/>
              </a:ext>
            </a:extLst>
          </p:cNvPr>
          <p:cNvSpPr txBox="1"/>
          <p:nvPr/>
        </p:nvSpPr>
        <p:spPr>
          <a:xfrm>
            <a:off x="347579" y="1721040"/>
            <a:ext cx="11838898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b="1">
                <a:latin typeface="Montserrat"/>
                <a:ea typeface="Arial"/>
                <a:cs typeface="Arial"/>
              </a:rPr>
              <a:t>Energy efficiency savings target (ROE adder applied to DSN operating expenses)</a:t>
            </a:r>
            <a:r>
              <a:rPr lang="en-US" sz="2400" b="1">
                <a:latin typeface="Montserrat"/>
              </a:rPr>
              <a:t> </a:t>
            </a:r>
          </a:p>
          <a:p>
            <a:endParaRPr lang="en-US" sz="2400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IOUs required to meet energy savings targets through energy efficiency 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If targets are met, IOUs earn same return on equity (ROE) as on capital projects</a:t>
            </a:r>
            <a:endParaRPr lang="en-US">
              <a:latin typeface="Aptos" panose="02110004020202020204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If targets are exceeded, bonus can be earned – 20 basis points per additional 0.1% reduction</a:t>
            </a:r>
            <a:endParaRPr lang="en-US">
              <a:latin typeface="Aptos" panose="02110004020202020204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If targets not met, no new CPCN for new fossil-fueled generation, unless SCC determines for reliability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542337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92DC3-6686-B3C8-2290-A3E4DA9FB3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E25A3B-3ADE-87AB-8126-227066129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7F7B1C6F-CB5F-2FF1-1F07-748A6C6E603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197129E-F838-FAAF-3850-D2032FBE1291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8A037A6-13F2-7A40-533D-274D263A4A1F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E9D5D56-25B4-8DA6-29EA-44759704803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6E43F2-3B5B-900A-00C4-E97F5D6B2871}"/>
              </a:ext>
            </a:extLst>
          </p:cNvPr>
          <p:cNvSpPr txBox="1"/>
          <p:nvPr/>
        </p:nvSpPr>
        <p:spPr>
          <a:xfrm>
            <a:off x="353128" y="901988"/>
            <a:ext cx="11485744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600">
                <a:solidFill>
                  <a:srgbClr val="006FB7"/>
                </a:solidFill>
                <a:latin typeface="Bebas Neue"/>
              </a:rPr>
              <a:t>regulatory assessment template </a:t>
            </a:r>
          </a:p>
          <a:p>
            <a:pPr algn="ctr">
              <a:defRPr/>
            </a:pPr>
            <a:endParaRPr lang="en-US" sz="6000">
              <a:solidFill>
                <a:srgbClr val="006FB7"/>
              </a:solidFill>
              <a:latin typeface="Bebas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0185D8-9FB8-5F0B-C234-ABA288B5F56B}"/>
              </a:ext>
            </a:extLst>
          </p:cNvPr>
          <p:cNvSpPr txBox="1"/>
          <p:nvPr/>
        </p:nvSpPr>
        <p:spPr>
          <a:xfrm>
            <a:off x="347579" y="1721040"/>
            <a:ext cx="1183889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400" b="1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Complete by March 6 if possible for dissemination before next meeting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March 14 final date for completion</a:t>
            </a:r>
          </a:p>
          <a:p>
            <a:pPr lvl="1"/>
            <a:endParaRPr lang="en-US" sz="2400">
              <a:latin typeface="Montserrat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 sz="2400">
                <a:latin typeface="Montserrat"/>
                <a:ea typeface="+mn-lt"/>
                <a:cs typeface="+mn-lt"/>
              </a:rPr>
              <a:t>Contact us if you have any questions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324277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551990" y="2256418"/>
            <a:ext cx="70880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Next steps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702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1099752" y="138290"/>
            <a:ext cx="99906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next steps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320040-6BDF-0F7B-63C0-63D3EB7A070F}"/>
              </a:ext>
            </a:extLst>
          </p:cNvPr>
          <p:cNvSpPr txBox="1"/>
          <p:nvPr/>
        </p:nvSpPr>
        <p:spPr>
          <a:xfrm>
            <a:off x="527977" y="1427748"/>
            <a:ext cx="11329415" cy="47397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defRPr/>
            </a:pPr>
            <a:r>
              <a:rPr lang="en-US" sz="2400">
                <a:solidFill>
                  <a:srgbClr val="00A458"/>
                </a:solidFill>
                <a:latin typeface="Montserrat ExtraBold"/>
              </a:rPr>
              <a:t>Timeline :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Fill in the template and send 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by 6th March if possible.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Send Interest to present proposals on their suggested PBR schemes to the group 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by 7th March.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Calendar polls for future meetings close at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 EOD on March 6th, 2025.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Ongoing open public comment period open until the final comments on the draft report are due.</a:t>
            </a:r>
          </a:p>
          <a:p>
            <a:pPr lvl="1">
              <a:defRPr/>
            </a:pPr>
            <a:br>
              <a:rPr lang="en-US" sz="2400">
                <a:latin typeface="Montserrat"/>
              </a:rPr>
            </a:br>
            <a:endParaRPr lang="en-US" sz="2400">
              <a:solidFill>
                <a:prstClr val="black"/>
              </a:solidFill>
              <a:latin typeface="Montserra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837418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F769047-8D69-EB1B-CB7C-B7E703A68E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24120"/>
            <a:ext cx="12192000" cy="560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99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BA91C3-C554-DAC2-B0FD-B66EE79100BE}"/>
              </a:ext>
            </a:extLst>
          </p:cNvPr>
          <p:cNvSpPr txBox="1"/>
          <p:nvPr/>
        </p:nvSpPr>
        <p:spPr>
          <a:xfrm>
            <a:off x="3347744" y="-135573"/>
            <a:ext cx="549998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Stakeholder group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A02EE-6101-440D-34B3-E26C5399D53D}"/>
              </a:ext>
            </a:extLst>
          </p:cNvPr>
          <p:cNvSpPr txBox="1"/>
          <p:nvPr/>
        </p:nvSpPr>
        <p:spPr>
          <a:xfrm>
            <a:off x="441292" y="865513"/>
            <a:ext cx="5800160" cy="535531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Appalachian Power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Appalachian Voices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Poppins"/>
              </a:rPr>
              <a:t>Chesapeake Climate Action Network</a:t>
            </a:r>
            <a:endParaRPr lang="en-US">
              <a:latin typeface="Montserrat"/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Clean Virginia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Climate Action Alliance of the Valley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Commission on Electric Utility Regulation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Current Energy Group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</a:rPr>
              <a:t>Data Center Coalition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Department of Energy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Department of </a:t>
            </a: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Environmental Quality</a:t>
            </a:r>
            <a:endParaRPr lang="en-US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Dominion Energy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Great Plains Institute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Office of Attorney General</a:t>
            </a:r>
            <a:endParaRPr lang="en-US">
              <a:solidFill>
                <a:srgbClr val="000000"/>
              </a:solidFill>
              <a:latin typeface="Montserrat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Old Dominion Committee for fair Utility Rates</a:t>
            </a:r>
            <a:endParaRPr lang="en-US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+mn-lt"/>
                <a:cs typeface="+mn-lt"/>
              </a:rPr>
              <a:t>Natural Resources Defense Council (NRDC)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New Virginia Majority</a:t>
            </a:r>
            <a:endParaRPr lang="en-US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NRG Energy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Pacific Economics Group Research LLC</a:t>
            </a:r>
          </a:p>
          <a:p>
            <a:pPr marL="342900" indent="-342900">
              <a:buFont typeface="Arial"/>
              <a:buChar char="•"/>
            </a:pPr>
            <a:endParaRPr lang="en-US">
              <a:latin typeface="Montserra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9655F-2917-B3D8-F13B-06C6BEA66B15}"/>
              </a:ext>
            </a:extLst>
          </p:cNvPr>
          <p:cNvSpPr txBox="1"/>
          <p:nvPr/>
        </p:nvSpPr>
        <p:spPr>
          <a:xfrm>
            <a:off x="6833652" y="865513"/>
            <a:ext cx="5093379" cy="563231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Pacific Northwest National Laboratory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Plan RVA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cs typeface="Poppins"/>
              </a:rPr>
              <a:t>Regulatory Assistance Project (RAP)</a:t>
            </a:r>
            <a:endParaRPr lang="en-US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Poppins"/>
              </a:rPr>
              <a:t>Rocky Mountain Institute (RMI)</a:t>
            </a:r>
            <a:endParaRPr lang="en-US">
              <a:latin typeface="Montserrat"/>
              <a:cs typeface="Poppins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Secure Solar Futures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Sierra Club Virginia Chapter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Solar United Neighbors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Southern Environmental Law Center VA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The Nature Conservancy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The Virginia Grassroots Coalition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  <a:ea typeface="Roboto"/>
                <a:cs typeface="Roboto"/>
              </a:rPr>
              <a:t>Virginia Association of Counties</a:t>
            </a:r>
            <a:endParaRPr lang="en-US">
              <a:solidFill>
                <a:srgbClr val="000000"/>
              </a:solidFill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Roboto"/>
                <a:cs typeface="Roboto"/>
              </a:rPr>
              <a:t>Virginia Energy Consumer Alliance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</a:rPr>
              <a:t>Virginia Energy Purchasing Governmental Association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Virginia Committee for Fair Utility Rates</a:t>
            </a:r>
            <a:endParaRPr lang="en-US">
              <a:latin typeface="Montserrat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Virginia League of Conservation Voters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  <a:ea typeface="+mn-lt"/>
                <a:cs typeface="+mn-lt"/>
              </a:rPr>
              <a:t>Virginia Manufacturers Association</a:t>
            </a:r>
            <a:endParaRPr lang="en-US">
              <a:latin typeface="Montserrat"/>
            </a:endParaRPr>
          </a:p>
          <a:p>
            <a:pPr marL="342900" indent="-342900"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Montserrat"/>
              </a:rPr>
              <a:t>Virginia Municipal League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</a:rPr>
              <a:t>Virginia Organizing</a:t>
            </a:r>
          </a:p>
          <a:p>
            <a:pPr marL="342900" indent="-342900">
              <a:buFont typeface="Arial"/>
              <a:buChar char="•"/>
            </a:pPr>
            <a:r>
              <a:rPr lang="en-US">
                <a:latin typeface="Montserrat"/>
              </a:rPr>
              <a:t>Virginia Poverty Law Center</a:t>
            </a:r>
          </a:p>
        </p:txBody>
      </p:sp>
    </p:spTree>
    <p:extLst>
      <p:ext uri="{BB962C8B-B14F-4D97-AF65-F5344CB8AC3E}">
        <p14:creationId xmlns:p14="http://schemas.microsoft.com/office/powerpoint/2010/main" val="35925592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8BAEC6-B0A1-6DC7-5841-85F834AD0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67DFC-9B11-91C4-1E71-70C66E500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E5496CC5-CC43-529C-9DD9-DF5934391E1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EF0B10B-39F0-82F4-8C6A-12C83C350367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99E8749-C6C1-3CEC-9FDF-CB6EEB1AC728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8D3075B8-805A-5EB7-1783-A0634D03F0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5E6E81B-47C3-F0FC-89D9-E91F600E159A}"/>
              </a:ext>
            </a:extLst>
          </p:cNvPr>
          <p:cNvSpPr txBox="1"/>
          <p:nvPr/>
        </p:nvSpPr>
        <p:spPr>
          <a:xfrm>
            <a:off x="1099752" y="138290"/>
            <a:ext cx="9990667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next steps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E8F286-7F51-DF5D-C0F4-F4A06352AE20}"/>
              </a:ext>
            </a:extLst>
          </p:cNvPr>
          <p:cNvSpPr txBox="1"/>
          <p:nvPr/>
        </p:nvSpPr>
        <p:spPr>
          <a:xfrm>
            <a:off x="527977" y="1427748"/>
            <a:ext cx="11329415" cy="430887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defRPr/>
            </a:pPr>
            <a:endParaRPr lang="en-US" sz="2400">
              <a:solidFill>
                <a:srgbClr val="00A458"/>
              </a:solidFill>
              <a:latin typeface="Montserrat ExtraBold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800">
              <a:solidFill>
                <a:prstClr val="black"/>
              </a:solidFill>
              <a:highlight>
                <a:srgbClr val="FFFF00"/>
              </a:highlight>
              <a:latin typeface="Montserra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Stakeholder Group Meeting #5 is scheduled</a:t>
            </a:r>
            <a:r>
              <a:rPr lang="en-US" sz="2800">
                <a:solidFill>
                  <a:prstClr val="black"/>
                </a:solidFill>
                <a:highlight>
                  <a:srgbClr val="FFFF00"/>
                </a:highlight>
                <a:latin typeface="Montserrat"/>
              </a:rPr>
              <a:t> for 10th March from 1 pm – 4 pm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r>
              <a:rPr lang="en-US" sz="2800">
                <a:solidFill>
                  <a:prstClr val="black"/>
                </a:solidFill>
                <a:latin typeface="Montserrat"/>
              </a:rPr>
              <a:t>Regulatory Assistance Project (RAP) will present on different PBR mechanisms</a:t>
            </a: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800">
              <a:highlight>
                <a:srgbClr val="FFFF00"/>
              </a:highlight>
              <a:latin typeface="Montserrat"/>
            </a:endParaRPr>
          </a:p>
          <a:p>
            <a:pPr lvl="1">
              <a:defRPr/>
            </a:pPr>
            <a:br>
              <a:rPr lang="en-US" sz="2400">
                <a:latin typeface="Montserrat"/>
              </a:rPr>
            </a:br>
            <a:endParaRPr lang="en-US" sz="2400">
              <a:solidFill>
                <a:prstClr val="black"/>
              </a:solidFill>
              <a:latin typeface="Montserrat"/>
            </a:endParaRPr>
          </a:p>
          <a:p>
            <a:pPr marL="800100" lvl="1" indent="-342900">
              <a:buFont typeface="Courier New" panose="02070309020205020404" pitchFamily="49" charset="0"/>
              <a:buChar char="o"/>
              <a:defRPr/>
            </a:pPr>
            <a:endParaRPr lang="en-US" sz="2400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704498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EBA91C3-C554-DAC2-B0FD-B66EE79100BE}"/>
              </a:ext>
            </a:extLst>
          </p:cNvPr>
          <p:cNvSpPr txBox="1"/>
          <p:nvPr/>
        </p:nvSpPr>
        <p:spPr>
          <a:xfrm>
            <a:off x="4645529" y="-85725"/>
            <a:ext cx="2013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006FB7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AGENDA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1A02EE-6101-440D-34B3-E26C5399D53D}"/>
              </a:ext>
            </a:extLst>
          </p:cNvPr>
          <p:cNvSpPr txBox="1"/>
          <p:nvPr/>
        </p:nvSpPr>
        <p:spPr>
          <a:xfrm>
            <a:off x="1277931" y="727483"/>
            <a:ext cx="8748771" cy="45849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A458"/>
                </a:solidFill>
                <a:effectLst/>
                <a:uLnTx/>
                <a:uFillTx/>
                <a:latin typeface="Montserrat ExtraBold"/>
              </a:rPr>
              <a:t>Meeting </a:t>
            </a:r>
            <a:r>
              <a:rPr lang="en-US" sz="2600">
                <a:solidFill>
                  <a:srgbClr val="00A458"/>
                </a:solidFill>
                <a:latin typeface="Montserrat ExtraBold"/>
              </a:rPr>
              <a:t>#4 </a:t>
            </a:r>
            <a:endParaRPr lang="en-US">
              <a:latin typeface="Aptos" panose="02110004020202020204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Montserrat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  <a:ea typeface="+mn-lt"/>
                <a:cs typeface="+mn-lt"/>
              </a:rPr>
              <a:t>Welcome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  <a:ea typeface="+mn-lt"/>
                <a:cs typeface="+mn-lt"/>
              </a:rPr>
              <a:t>Review of the Enabling Stature of the legislation – Great Plains Institute and Current Energy Group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  <a:ea typeface="+mn-lt"/>
                <a:cs typeface="+mn-lt"/>
              </a:rPr>
              <a:t>Goal setting for the PBR process in the Commonwealth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  <a:ea typeface="+mn-lt"/>
                <a:cs typeface="+mn-lt"/>
              </a:rPr>
              <a:t>Introduce Regulatory Assessment Exercise.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  <a:ea typeface="+mn-lt"/>
                <a:cs typeface="+mn-lt"/>
              </a:rPr>
              <a:t>Next Steps and Closing</a:t>
            </a:r>
            <a:endParaRPr lang="en-US" sz="2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1154180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20BEB-E45C-4671-938E-F04A4CF9A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007260-4B0F-B965-20C8-EA080B34C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993AE785-8E78-AAC9-67AE-3BB1F216460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031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66AFAA80-137F-314B-30C2-AC09CA918372}"/>
              </a:ext>
            </a:extLst>
          </p:cNvPr>
          <p:cNvGrpSpPr/>
          <p:nvPr/>
        </p:nvGrpSpPr>
        <p:grpSpPr>
          <a:xfrm>
            <a:off x="174829" y="6242587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00F753D-B766-63F5-9E96-C51D3CA222AE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282A80A3-3138-2B5F-0B1D-7D0830A4F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F09233C-3626-06B9-0205-1EB0AF0892D8}"/>
              </a:ext>
            </a:extLst>
          </p:cNvPr>
          <p:cNvSpPr txBox="1"/>
          <p:nvPr/>
        </p:nvSpPr>
        <p:spPr>
          <a:xfrm>
            <a:off x="2723964" y="-129898"/>
            <a:ext cx="8197923" cy="10267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Stakeholder proposals</a:t>
            </a:r>
            <a:endParaRPr kumimoji="0" lang="en-US" sz="6000" b="0" i="0" u="none" strike="noStrike" kern="1200" cap="none" spc="0" normalizeH="0" baseline="0" noProof="0">
              <a:ln>
                <a:noFill/>
              </a:ln>
              <a:solidFill>
                <a:srgbClr val="006FB7"/>
              </a:solidFill>
              <a:effectLst/>
              <a:uLnTx/>
              <a:uFillTx/>
              <a:latin typeface="Bebas Neue" panose="020B0606020202050201" pitchFamily="34" charset="0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37F917-6342-C8E7-C92D-92C386816045}"/>
              </a:ext>
            </a:extLst>
          </p:cNvPr>
          <p:cNvSpPr txBox="1"/>
          <p:nvPr/>
        </p:nvSpPr>
        <p:spPr>
          <a:xfrm>
            <a:off x="1288370" y="1134579"/>
            <a:ext cx="9622869" cy="45849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00A458"/>
                </a:solidFill>
                <a:effectLst/>
                <a:uLnTx/>
                <a:uFillTx/>
                <a:latin typeface="Montserrat ExtraBold"/>
              </a:rPr>
              <a:t>Meeting </a:t>
            </a:r>
            <a:r>
              <a:rPr lang="en-US" sz="2600">
                <a:solidFill>
                  <a:srgbClr val="00A458"/>
                </a:solidFill>
                <a:latin typeface="Montserrat ExtraBold"/>
              </a:rPr>
              <a:t>#6 &amp; #7 </a:t>
            </a:r>
            <a:endParaRPr lang="en-US">
              <a:latin typeface="Aptos" panose="02110004020202020204"/>
            </a:endParaRPr>
          </a:p>
          <a:p>
            <a:pPr marL="285750" indent="-285750">
              <a:buFont typeface="Arial"/>
              <a:buChar char="•"/>
            </a:pPr>
            <a:endParaRPr lang="en-US">
              <a:latin typeface="Montserrat"/>
              <a:ea typeface="+mn-lt"/>
              <a:cs typeface="+mn-lt"/>
            </a:endParaRP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  <a:ea typeface="+mn-lt"/>
                <a:cs typeface="+mn-lt"/>
              </a:rPr>
              <a:t>Requesting volunteers to present their PBR concepts to the group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</a:rPr>
              <a:t>Proposal could set out wide-ranging alternative to current ratemaking or address one specific area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</a:rPr>
              <a:t>No set time requirement or format – VA Energy will work with presenters to find what suits their proposal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</a:pPr>
            <a:r>
              <a:rPr lang="en-US" sz="2400">
                <a:latin typeface="Montserrat"/>
              </a:rPr>
              <a:t>Let us know by March 7 if you want to present.</a:t>
            </a:r>
          </a:p>
        </p:txBody>
      </p:sp>
    </p:spTree>
    <p:extLst>
      <p:ext uri="{BB962C8B-B14F-4D97-AF65-F5344CB8AC3E}">
        <p14:creationId xmlns:p14="http://schemas.microsoft.com/office/powerpoint/2010/main" val="347914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273785" y="1342380"/>
            <a:ext cx="7644429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  <a:ea typeface="Calibri"/>
                <a:cs typeface="Calibri"/>
              </a:rPr>
              <a:t>Review of the Enabling Stature of the legislation </a:t>
            </a: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CD57CB-CB94-003D-F735-E568DF063BBE}"/>
              </a:ext>
            </a:extLst>
          </p:cNvPr>
          <p:cNvSpPr txBox="1"/>
          <p:nvPr/>
        </p:nvSpPr>
        <p:spPr>
          <a:xfrm>
            <a:off x="889556" y="3576628"/>
            <a:ext cx="1092754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rgbClr val="00A458"/>
                </a:solidFill>
                <a:latin typeface="Montserrat ExtraBold"/>
                <a:ea typeface="+mn-lt"/>
                <a:cs typeface="+mn-lt"/>
              </a:rPr>
              <a:t>Great Plains Institute and Current Energy Group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575640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9F10D6-9756-F596-2A4F-193D70AA8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06EAC16A-3484-601F-E0DD-0F06C5DDA31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89BDB67-17D0-2D69-67B2-2FC1B1DDC5A5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C3CA2B6-C400-7C71-B9C4-BA88CDCB3DE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15EC349E-475A-3394-B59C-3E460B02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80228E9-6F68-10E5-32CF-B24DB5823B34}"/>
              </a:ext>
            </a:extLst>
          </p:cNvPr>
          <p:cNvSpPr txBox="1"/>
          <p:nvPr/>
        </p:nvSpPr>
        <p:spPr>
          <a:xfrm>
            <a:off x="2273785" y="1476097"/>
            <a:ext cx="7644429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7200">
                <a:solidFill>
                  <a:srgbClr val="006FB7"/>
                </a:solidFill>
                <a:latin typeface="Bebas Neue"/>
              </a:rPr>
              <a:t>Goal setting for the PBR process in the commonwealth</a:t>
            </a:r>
          </a:p>
        </p:txBody>
      </p:sp>
    </p:spTree>
    <p:extLst>
      <p:ext uri="{BB962C8B-B14F-4D97-AF65-F5344CB8AC3E}">
        <p14:creationId xmlns:p14="http://schemas.microsoft.com/office/powerpoint/2010/main" val="3910903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3AC73-1472-18BF-8B81-AEFFD2544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5B6B9E-BD55-5E04-AF1D-10333DFE0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54CDD635-5F87-367F-2A37-C33D851FAC7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3BCE579-8CBB-38DA-58AE-CFCE7996BC30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896F959-32C5-B317-F031-C1CD6BFDEA60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D11EFA18-03D9-705C-9C2D-F31CFA344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D7559AF-D1E3-E400-5A0D-9672ED55AC9F}"/>
              </a:ext>
            </a:extLst>
          </p:cNvPr>
          <p:cNvSpPr txBox="1"/>
          <p:nvPr/>
        </p:nvSpPr>
        <p:spPr>
          <a:xfrm>
            <a:off x="-1776" y="4289"/>
            <a:ext cx="114857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Goal setting for the stakeholder group </a:t>
            </a:r>
            <a:endParaRPr lang="en-US" sz="6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FB9A52-B251-DD87-306A-431456780A95}"/>
              </a:ext>
            </a:extLst>
          </p:cNvPr>
          <p:cNvSpPr txBox="1"/>
          <p:nvPr/>
        </p:nvSpPr>
        <p:spPr>
          <a:xfrm>
            <a:off x="6096001" y="1294355"/>
            <a:ext cx="5532328" cy="492442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900">
                <a:solidFill>
                  <a:srgbClr val="00A458"/>
                </a:solidFill>
                <a:latin typeface="Montserrat ExtraBold"/>
              </a:rPr>
              <a:t>2. What should be the top three goals for the output from the stakeholder process?</a:t>
            </a:r>
            <a:endParaRPr lang="en-US" sz="2900">
              <a:latin typeface="Montserrat ExtraBold"/>
            </a:endParaRPr>
          </a:p>
          <a:p>
            <a:endParaRPr lang="en-US" sz="2200">
              <a:latin typeface="Montserrat"/>
            </a:endParaRPr>
          </a:p>
          <a:p>
            <a:pPr marL="342900" lvl="2" indent="-342900">
              <a:buFont typeface="Arial,Sans-Serif"/>
              <a:buChar char="•"/>
            </a:pPr>
            <a:r>
              <a:rPr lang="en-US" sz="2200">
                <a:latin typeface="Montserrat"/>
              </a:rPr>
              <a:t>Goals could be in terms of final report format, types of recommendations to the SCC, key subjects to address, etc.</a:t>
            </a:r>
          </a:p>
          <a:p>
            <a:pPr marL="342900" lvl="2" indent="-342900">
              <a:buFont typeface="Arial,Sans-Serif"/>
              <a:buChar char="•"/>
            </a:pPr>
            <a:endParaRPr lang="en-US" sz="2200">
              <a:latin typeface="Montserrat"/>
            </a:endParaRPr>
          </a:p>
          <a:p>
            <a:pPr marL="342900" lvl="2" indent="-342900">
              <a:buFont typeface="Arial,Sans-Serif"/>
              <a:buChar char="•"/>
            </a:pPr>
            <a:r>
              <a:rPr lang="en-US" sz="2200">
                <a:latin typeface="Montserrat"/>
              </a:rPr>
              <a:t>Reflect priorities for the group that can be reasonably addressed in the time we have.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FAE13F-E0F2-BCDF-D04E-7E73990BA6B6}"/>
              </a:ext>
            </a:extLst>
          </p:cNvPr>
          <p:cNvSpPr txBox="1"/>
          <p:nvPr/>
        </p:nvSpPr>
        <p:spPr>
          <a:xfrm>
            <a:off x="561894" y="1298645"/>
            <a:ext cx="4972210" cy="4862870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pPr marL="0" lvl="1" indent="-457200">
              <a:buAutoNum type="arabicPeriod"/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Goal for organizations or individuals - </a:t>
            </a:r>
            <a:endParaRPr lang="en-US">
              <a:solidFill>
                <a:srgbClr val="000000"/>
              </a:solidFill>
              <a:latin typeface="Aptos"/>
            </a:endParaRPr>
          </a:p>
          <a:p>
            <a:pPr marL="0" lvl="1" indent="-457200">
              <a:buAutoNum type="arabicPeriod"/>
              <a:defRPr/>
            </a:pPr>
            <a:endParaRPr lang="en-US" sz="3200">
              <a:solidFill>
                <a:srgbClr val="00A458"/>
              </a:solidFill>
              <a:latin typeface="Montserrat ExtraBold"/>
            </a:endParaRPr>
          </a:p>
          <a:p>
            <a:pPr marL="0" lvl="1">
              <a:defRPr/>
            </a:pPr>
            <a:r>
              <a:rPr lang="en-US" sz="3200">
                <a:solidFill>
                  <a:srgbClr val="00A458"/>
                </a:solidFill>
                <a:latin typeface="Montserrat ExtraBold"/>
              </a:rPr>
              <a:t>What do you want to get out of the stakeholder process and what input do you want to provide?</a:t>
            </a:r>
            <a:endParaRPr lang="en-US"/>
          </a:p>
          <a:p>
            <a:pPr marL="0" lvl="1">
              <a:defRPr/>
            </a:pPr>
            <a:endParaRPr lang="en-US" sz="2200">
              <a:solidFill>
                <a:srgbClr val="000000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505721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B0392E-8820-AF9A-53C6-CC185EAB5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30F6D7D-AE9A-654D-12BC-30D873325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F4298F7E-04F4-1894-5F71-9C77C881CDB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B1A3535-02B0-C36A-8391-689B653BC873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EB2870-7D6A-AFEA-50FE-83D7BC83F849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9F98F564-8DFE-524F-28BE-43FA997C7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B73C6605-201B-AB8A-7DD2-2FC84F8245EA}"/>
              </a:ext>
            </a:extLst>
          </p:cNvPr>
          <p:cNvSpPr txBox="1"/>
          <p:nvPr/>
        </p:nvSpPr>
        <p:spPr>
          <a:xfrm>
            <a:off x="-1776" y="4289"/>
            <a:ext cx="1148574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6000">
                <a:solidFill>
                  <a:srgbClr val="006FB7"/>
                </a:solidFill>
                <a:latin typeface="Bebas Neue"/>
              </a:rPr>
              <a:t>Goal setting for the stakeholder group </a:t>
            </a:r>
            <a:endParaRPr lang="en-US" sz="60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3924D-AE1D-7CC8-C56D-21B3319A0823}"/>
              </a:ext>
            </a:extLst>
          </p:cNvPr>
          <p:cNvSpPr txBox="1"/>
          <p:nvPr/>
        </p:nvSpPr>
        <p:spPr>
          <a:xfrm>
            <a:off x="1219925" y="1126132"/>
            <a:ext cx="9373643" cy="563231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lvl="2" indent="-342900">
              <a:buFont typeface="Arial"/>
              <a:buChar char="•"/>
            </a:pPr>
            <a:endParaRPr lang="en-US" sz="2400">
              <a:latin typeface="Montserrat"/>
            </a:endParaRPr>
          </a:p>
          <a:p>
            <a:pPr marL="342900" lvl="2" indent="-342900">
              <a:buFont typeface="Arial"/>
              <a:buChar char="•"/>
            </a:pPr>
            <a:r>
              <a:rPr lang="en-US" sz="2400">
                <a:latin typeface="Montserrat"/>
              </a:rPr>
              <a:t>20 minutes for the breakout groups</a:t>
            </a:r>
          </a:p>
          <a:p>
            <a:pPr marL="800100" lvl="3" indent="-342900">
              <a:buFont typeface="Arial"/>
              <a:buChar char="•"/>
            </a:pPr>
            <a:r>
              <a:rPr lang="en-US" sz="2400">
                <a:latin typeface="Montserrat"/>
              </a:rPr>
              <a:t>Suggest 10 minutes each for Questions 1 &amp; 2.</a:t>
            </a:r>
          </a:p>
          <a:p>
            <a:pPr marL="0" lvl="2"/>
            <a:endParaRPr lang="en-US" sz="2400">
              <a:latin typeface="Montserrat"/>
            </a:endParaRPr>
          </a:p>
          <a:p>
            <a:pPr marL="342900" lvl="2" indent="-342900">
              <a:buFont typeface="Arial"/>
              <a:buChar char="•"/>
            </a:pPr>
            <a:r>
              <a:rPr lang="en-US" sz="2400">
                <a:latin typeface="Montserrat"/>
              </a:rPr>
              <a:t>Each breakout room will have a facilitator</a:t>
            </a:r>
          </a:p>
          <a:p>
            <a:pPr marL="457200" lvl="3"/>
            <a:endParaRPr lang="en-US" sz="2400">
              <a:latin typeface="Montserrat"/>
            </a:endParaRPr>
          </a:p>
          <a:p>
            <a:pPr marL="342900" lvl="2" indent="-342900">
              <a:buFont typeface="Arial"/>
              <a:buChar char="•"/>
            </a:pPr>
            <a:r>
              <a:rPr lang="en-US" sz="2400">
                <a:latin typeface="Montserrat"/>
              </a:rPr>
              <a:t>Volunteers in each group to take notes in a document, share on screen is possible, and report out on the group's discussion.</a:t>
            </a:r>
            <a:endParaRPr lang="en-US"/>
          </a:p>
          <a:p>
            <a:pPr marL="800100" lvl="3" indent="-342900">
              <a:buFont typeface="Arial"/>
              <a:buChar char="•"/>
            </a:pPr>
            <a:r>
              <a:rPr lang="en-US" sz="2400">
                <a:latin typeface="Montserrat"/>
              </a:rPr>
              <a:t>Notes will be sent to </a:t>
            </a:r>
            <a:r>
              <a:rPr lang="en-US" sz="2400">
                <a:latin typeface="Montserrat"/>
                <a:hlinkClick r:id="rId8"/>
              </a:rPr>
              <a:t>jonika.rathi@energy.virginia.gov</a:t>
            </a:r>
          </a:p>
          <a:p>
            <a:pPr marL="800100" lvl="3" indent="-342900">
              <a:buFont typeface="Arial"/>
              <a:buChar char="•"/>
            </a:pPr>
            <a:endParaRPr lang="en-US" sz="2400">
              <a:latin typeface="Montserrat"/>
            </a:endParaRPr>
          </a:p>
          <a:p>
            <a:pPr marL="342900" lvl="2" indent="-342900">
              <a:buFont typeface="Arial"/>
              <a:buChar char="•"/>
            </a:pPr>
            <a:r>
              <a:rPr lang="en-US" sz="2400">
                <a:latin typeface="Montserrat"/>
              </a:rPr>
              <a:t>Each group will report out on individual priorities and their top 3 goals</a:t>
            </a:r>
          </a:p>
          <a:p>
            <a:pPr marL="800100" lvl="3" indent="-342900">
              <a:buFont typeface="Arial"/>
              <a:buChar char="•"/>
            </a:pPr>
            <a:endParaRPr lang="en-US" sz="2400">
              <a:latin typeface="Montserrat"/>
            </a:endParaRPr>
          </a:p>
          <a:p>
            <a:pPr marL="800100" lvl="3" indent="-342900">
              <a:buFont typeface="Arial"/>
              <a:buChar char="•"/>
            </a:pPr>
            <a:endParaRPr lang="en-US" sz="240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768544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C21210-3818-F4F5-E9AA-4DFDC8341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33F57-7F36-2B2E-0368-AC31327A8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white and blue file folder&#10;&#10;Description automatically generated">
            <a:extLst>
              <a:ext uri="{FF2B5EF4-FFF2-40B4-BE49-F238E27FC236}">
                <a16:creationId xmlns:a16="http://schemas.microsoft.com/office/drawing/2014/main" id="{3B6D610C-9FDE-2E6B-978A-F86A8E80DD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7B23D227-4072-96F0-4BC6-92AD3443A508}"/>
              </a:ext>
            </a:extLst>
          </p:cNvPr>
          <p:cNvGrpSpPr/>
          <p:nvPr/>
        </p:nvGrpSpPr>
        <p:grpSpPr>
          <a:xfrm>
            <a:off x="298654" y="6324600"/>
            <a:ext cx="3484743" cy="380214"/>
            <a:chOff x="8377050" y="6343057"/>
            <a:chExt cx="3484743" cy="38021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AD6D0F8-6A47-C871-D6EE-925C30808E75}"/>
                </a:ext>
              </a:extLst>
            </p:cNvPr>
            <p:cNvSpPr txBox="1"/>
            <p:nvPr/>
          </p:nvSpPr>
          <p:spPr>
            <a:xfrm>
              <a:off x="8827924" y="6386970"/>
              <a:ext cx="3033869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300" cap="all">
                  <a:solidFill>
                    <a:prstClr val="white"/>
                  </a:solidFill>
                  <a:latin typeface="Montserrat Black" pitchFamily="2" charset="0"/>
                </a:rPr>
                <a:t>SCC PBR STUDY</a:t>
              </a:r>
              <a:endParaRPr kumimoji="0" lang="en-US" sz="1300" b="0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 pitchFamily="2" charset="0"/>
                <a:ea typeface="+mn-ea"/>
                <a:cs typeface="+mn-cs"/>
              </a:endParaRPr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945C914-70DF-DE61-21FD-7457A3568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8377050" y="6343057"/>
              <a:ext cx="389720" cy="380214"/>
            </a:xfrm>
            <a:prstGeom prst="rect">
              <a:avLst/>
            </a:prstGeom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CDB4C65-5523-25B1-DB5F-40DED1463A03}"/>
              </a:ext>
            </a:extLst>
          </p:cNvPr>
          <p:cNvSpPr txBox="1"/>
          <p:nvPr/>
        </p:nvSpPr>
        <p:spPr>
          <a:xfrm>
            <a:off x="2273785" y="1476097"/>
            <a:ext cx="764442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7200">
                <a:solidFill>
                  <a:srgbClr val="006FB7"/>
                </a:solidFill>
                <a:latin typeface="Bebas Neue"/>
                <a:ea typeface="+mn-lt"/>
                <a:cs typeface="+mn-lt"/>
              </a:rPr>
              <a:t>regulatory assessment template </a:t>
            </a:r>
            <a:endParaRPr lang="en-US" sz="7200">
              <a:solidFill>
                <a:srgbClr val="006FB7"/>
              </a:solidFill>
              <a:latin typeface="Bebas Neue"/>
            </a:endParaRPr>
          </a:p>
        </p:txBody>
      </p:sp>
    </p:spTree>
    <p:extLst>
      <p:ext uri="{BB962C8B-B14F-4D97-AF65-F5344CB8AC3E}">
        <p14:creationId xmlns:p14="http://schemas.microsoft.com/office/powerpoint/2010/main" val="3555632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reen/White Template">
  <a:themeElements>
    <a:clrScheme name="SELC Brand 2022">
      <a:dk1>
        <a:srgbClr val="000000"/>
      </a:dk1>
      <a:lt1>
        <a:srgbClr val="FFFFFF"/>
      </a:lt1>
      <a:dk2>
        <a:srgbClr val="00843D"/>
      </a:dk2>
      <a:lt2>
        <a:srgbClr val="EEEEEE"/>
      </a:lt2>
      <a:accent1>
        <a:srgbClr val="EF9600"/>
      </a:accent1>
      <a:accent2>
        <a:srgbClr val="DC582A"/>
      </a:accent2>
      <a:accent3>
        <a:srgbClr val="C63427"/>
      </a:accent3>
      <a:accent4>
        <a:srgbClr val="A72B2A"/>
      </a:accent4>
      <a:accent5>
        <a:srgbClr val="0077C8"/>
      </a:accent5>
      <a:accent6>
        <a:srgbClr val="FFFFFF"/>
      </a:accent6>
      <a:hlink>
        <a:srgbClr val="0077C8"/>
      </a:hlink>
      <a:folHlink>
        <a:srgbClr val="C63527"/>
      </a:folHlink>
    </a:clrScheme>
    <a:fontScheme name="SELC Font 2022">
      <a:majorFont>
        <a:latin typeface="Söhne Fett"/>
        <a:ea typeface=""/>
        <a:cs typeface=""/>
      </a:majorFont>
      <a:minorFont>
        <a:latin typeface="Söhn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ndard SELC Template" id="{A6D0581D-09C2-4F2B-8981-59B260CDE3E0}" vid="{49D7DA9F-33F3-4CB1-9D7D-6AE60B7268E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20</Slides>
  <Notes>20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Office Theme</vt:lpstr>
      <vt:lpstr>1_Office Theme</vt:lpstr>
      <vt:lpstr>Green/White Template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Berryhill, Aaron (Energy)</dc:creator>
  <cp:revision>3</cp:revision>
  <dcterms:created xsi:type="dcterms:W3CDTF">2024-10-03T21:03:44Z</dcterms:created>
  <dcterms:modified xsi:type="dcterms:W3CDTF">2025-03-01T00:04:57Z</dcterms:modified>
</cp:coreProperties>
</file>